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</p:sldIdLst>
  <p:sldSz cy="6858000" cx="12192000"/>
  <p:notesSz cx="12192000" cy="6858000"/>
  <p:embeddedFontLst>
    <p:embeddedFont>
      <p:font typeface="Roboto"/>
      <p:regular r:id="rId92"/>
      <p:bold r:id="rId93"/>
      <p:italic r:id="rId94"/>
      <p:boldItalic r:id="rId95"/>
    </p:embeddedFont>
    <p:embeddedFont>
      <p:font typeface="Corbel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952EBF-2E9D-4F3E-B2D3-088355C06D50}">
  <a:tblStyle styleId="{8B952EBF-2E9D-4F3E-B2D3-088355C06D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69F397E-2038-48AA-AFDE-23A481D8665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Roboto-boldItalic.fntdata"/><Relationship Id="rId94" Type="http://schemas.openxmlformats.org/officeDocument/2006/relationships/font" Target="fonts/Roboto-italic.fntdata"/><Relationship Id="rId97" Type="http://schemas.openxmlformats.org/officeDocument/2006/relationships/font" Target="fonts/Corbel-bold.fntdata"/><Relationship Id="rId96" Type="http://schemas.openxmlformats.org/officeDocument/2006/relationships/font" Target="fonts/Corbel-regular.fntdata"/><Relationship Id="rId11" Type="http://schemas.openxmlformats.org/officeDocument/2006/relationships/slide" Target="slides/slide4.xml"/><Relationship Id="rId99" Type="http://schemas.openxmlformats.org/officeDocument/2006/relationships/font" Target="fonts/Corbel-boldItalic.fntdata"/><Relationship Id="rId10" Type="http://schemas.openxmlformats.org/officeDocument/2006/relationships/slide" Target="slides/slide3.xml"/><Relationship Id="rId98" Type="http://schemas.openxmlformats.org/officeDocument/2006/relationships/font" Target="fonts/Corbel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dbd0f182b542c83_637:notes"/>
          <p:cNvSpPr txBox="1"/>
          <p:nvPr/>
        </p:nvSpPr>
        <p:spPr>
          <a:xfrm>
            <a:off x="6906240" y="6514020"/>
            <a:ext cx="52827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g6dbd0f182b542c83_637:notes"/>
          <p:cNvSpPr/>
          <p:nvPr>
            <p:ph idx="2" type="sldImg"/>
          </p:nvPr>
        </p:nvSpPr>
        <p:spPr>
          <a:xfrm>
            <a:off x="677422" y="514350"/>
            <a:ext cx="108369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2" name="Google Shape;402;g6dbd0f182b542c83_637:notes"/>
          <p:cNvSpPr txBox="1"/>
          <p:nvPr>
            <p:ph idx="1" type="body"/>
          </p:nvPr>
        </p:nvSpPr>
        <p:spPr>
          <a:xfrm>
            <a:off x="1219200" y="3257550"/>
            <a:ext cx="9753000" cy="30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dbd0f182b542c83_107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dbd0f182b542c83_10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6dbd0f182b542c83_1089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6dbd0f182b542c83_108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dbd0f182b542c83_1094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dbd0f182b542c83_109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aae5e10c45_0_519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aae5e10c45_0_5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6dbd0f182b542c83_1115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6dbd0f182b542c83_11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ae5e10c45_0_52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aae5e10c45_0_5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aae5e10c45_0_5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aae5e10c45_0_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aae5e10c45_0_15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aae5e10c45_0_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aae5e10c45_0_2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aae5e10c45_0_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aae5e10c45_0_3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aae5e10c45_0_3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dbd0f182b542c83_962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dbd0f182b542c83_96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aae5e10c45_0_553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aae5e10c45_0_55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aae5e10c45_0_563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aae5e10c45_0_56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aae5e10c45_0_5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aae5e10c45_0_5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aae5e10c45_0_5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aae5e10c45_0_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aae5e10c45_0_6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aae5e10c45_0_6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aae5e10c45_0_6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aae5e10c45_0_6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aae5e10c45_0_7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aae5e10c45_0_7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aae5e10c45_0_72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aae5e10c45_0_7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aae5e10c45_0_82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aae5e10c45_0_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aae5e10c45_0_8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aae5e10c45_0_8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dbd0f182b542c83_97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dbd0f182b542c83_97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aae5e10c45_0_92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aae5e10c45_0_9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aae5e10c45_0_9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aae5e10c45_0_9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aae5e10c45_0_11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aae5e10c45_0_1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aae5e10c45_0_12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2aae5e10c45_0_1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aae5e10c45_0_12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aae5e10c45_0_1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aae5e10c45_0_13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aae5e10c45_0_13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aae5e10c45_0_17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aae5e10c45_0_17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aae5e10c45_0_17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aae5e10c45_0_17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aae5e10c45_0_183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aae5e10c45_0_18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aae5e10c45_0_22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2aae5e10c45_0_22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dbd0f182b542c83_98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dbd0f182b542c83_98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2aae5e10c45_0_235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2aae5e10c45_0_2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aae5e10c45_0_24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aae5e10c45_0_2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aae5e10c45_0_26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2aae5e10c45_0_26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aae5e10c45_0_259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2aae5e10c45_0_25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aae5e10c45_0_29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2aae5e10c45_0_29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aae5e10c45_0_29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2aae5e10c45_0_29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aae5e10c45_0_302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2aae5e10c45_0_30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2aae5e10c45_0_30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2aae5e10c45_0_3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aae5e10c45_0_314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2aae5e10c45_0_3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aae5e10c45_0_323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2aae5e10c45_0_3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dbd0f182b542c83_995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dbd0f182b542c83_9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2aae5e10c45_0_32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2aae5e10c45_0_32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aae5e10c45_0_34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2aae5e10c45_0_34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aae5e10c45_0_382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aae5e10c45_0_38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2aae5e10c45_0_35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2aae5e10c45_0_35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2aae5e10c45_0_349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2aae5e10c45_0_34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2aae5e10c45_0_403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2aae5e10c45_0_40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2aae5e10c45_0_40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2aae5e10c45_0_4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aae5e10c45_0_425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aae5e10c45_0_42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aae5e10c45_0_44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aae5e10c45_0_4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2aae5e10c45_0_44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0" name="Google Shape;1010;g2aae5e10c45_0_44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aae5e10c45_0_743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aae5e10c45_0_74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aae5e10c45_0_58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aae5e10c45_0_58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aae5e10c45_0_464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aae5e10c45_0_46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2aae5e10c45_0_72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2aae5e10c45_0_72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aae5e10c45_0_474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aae5e10c45_0_47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aae5e10c45_0_735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aae5e10c45_0_73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8e7fb1e33d_0_7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8e7fb1e33d_0_7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aae5e10c45_0_49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aae5e10c45_0_49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aae5e10c45_0_495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aae5e10c45_0_49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aae5e10c45_0_50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aae5e10c45_0_50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aae5e10c45_0_60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aae5e10c45_0_60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dbd0f182b542c83_105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dbd0f182b542c83_105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8e7fb1e33d_0_9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8e7fb1e33d_0_9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2aae5e10c45_0_61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2aae5e10c45_0_6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2aae5e10c45_0_615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2aae5e10c45_0_6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aae5e10c45_0_62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aae5e10c45_0_6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g2aae5e10c45_0_63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1" name="Google Shape;1121;g2aae5e10c45_0_63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aae5e10c45_0_63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2aae5e10c45_0_63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2aae5e10c45_0_64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2aae5e10c45_0_64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2aae5e10c45_0_65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2aae5e10c45_0_65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2aae5e10c45_0_66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2aae5e10c45_0_66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2aae5e10c45_0_676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2" name="Google Shape;1152;g2aae5e10c45_0_67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dbd0f182b542c83_1063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dbd0f182b542c83_106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2aae5e10c45_0_681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2aae5e10c45_0_68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aae5e10c45_0_687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aae5e10c45_0_68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2aae5e10c45_0_69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2aae5e10c45_0_69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2aae5e10c45_0_708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2aae5e10c45_0_70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8e7fb1e33d_0_11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28e7fb1e33d_0_1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dbd0f182b542c83_1070:notes"/>
          <p:cNvSpPr/>
          <p:nvPr>
            <p:ph idx="2" type="sldImg"/>
          </p:nvPr>
        </p:nvSpPr>
        <p:spPr>
          <a:xfrm>
            <a:off x="677867" y="514350"/>
            <a:ext cx="108372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dbd0f182b542c83_107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idx="1" type="subTitle"/>
          </p:nvPr>
        </p:nvSpPr>
        <p:spPr>
          <a:xfrm>
            <a:off x="203040" y="106200"/>
            <a:ext cx="104643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323933" y="0"/>
            <a:ext cx="11360700" cy="749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" type="body"/>
          </p:nvPr>
        </p:nvSpPr>
        <p:spPr>
          <a:xfrm>
            <a:off x="323933" y="969500"/>
            <a:ext cx="11671500" cy="5293500"/>
          </a:xfrm>
          <a:prstGeom prst="rect">
            <a:avLst/>
          </a:prstGeom>
          <a:solidFill>
            <a:srgbClr val="CCCCCC"/>
          </a:solidFill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şlık Slaydı" type="title">
  <p:cSld name="TITLE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>
            <p:ph type="ctrTitle"/>
          </p:nvPr>
        </p:nvSpPr>
        <p:spPr>
          <a:xfrm>
            <a:off x="1522810" y="1905000"/>
            <a:ext cx="9146400" cy="26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Consolas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subTitle"/>
          </p:nvPr>
        </p:nvSpPr>
        <p:spPr>
          <a:xfrm>
            <a:off x="1522810" y="5105400"/>
            <a:ext cx="91464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09" name="Google Shape;109;p14"/>
          <p:cNvGrpSpPr/>
          <p:nvPr/>
        </p:nvGrpSpPr>
        <p:grpSpPr>
          <a:xfrm>
            <a:off x="1585234" y="4724368"/>
            <a:ext cx="8634500" cy="64006"/>
            <a:chOff x="-4110038" y="2703513"/>
            <a:chExt cx="17394239" cy="160336"/>
          </a:xfrm>
        </p:grpSpPr>
        <p:sp>
          <p:nvSpPr>
            <p:cNvPr id="110" name="Google Shape;110;p14"/>
            <p:cNvSpPr/>
            <p:nvPr/>
          </p:nvSpPr>
          <p:spPr>
            <a:xfrm>
              <a:off x="12815888" y="2768600"/>
              <a:ext cx="468313" cy="19050"/>
            </a:xfrm>
            <a:custGeom>
              <a:rect b="b" l="l" r="r" t="t"/>
              <a:pathLst>
                <a:path extrusionOk="0" h="8" w="244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2380913" y="2755900"/>
              <a:ext cx="461963" cy="26987"/>
            </a:xfrm>
            <a:custGeom>
              <a:rect b="b" l="l" r="r" t="t"/>
              <a:pathLst>
                <a:path extrusionOk="0" h="12" w="241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814300" y="2779713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738437" y="2795588"/>
              <a:ext cx="425450" cy="15875"/>
            </a:xfrm>
            <a:custGeom>
              <a:rect b="b" l="l" r="r" t="t"/>
              <a:pathLst>
                <a:path extrusionOk="0" h="7" w="222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-3646488" y="2800350"/>
              <a:ext cx="46038" cy="3175"/>
            </a:xfrm>
            <a:custGeom>
              <a:rect b="b" l="l" r="r" t="t"/>
              <a:pathLst>
                <a:path extrusionOk="0" h="1" w="24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627312" y="2816225"/>
              <a:ext cx="63500" cy="4762"/>
            </a:xfrm>
            <a:custGeom>
              <a:rect b="b" l="l" r="r" t="t"/>
              <a:pathLst>
                <a:path extrusionOk="0" h="2" w="33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3103562" y="2741613"/>
              <a:ext cx="28575" cy="3175"/>
            </a:xfrm>
            <a:custGeom>
              <a:rect b="b" l="l" r="r" t="t"/>
              <a:pathLst>
                <a:path extrusionOk="0" h="1" w="15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1227137" y="2836863"/>
              <a:ext cx="20638" cy="0"/>
            </a:xfrm>
            <a:custGeom>
              <a:rect b="b" l="l" r="r" t="t"/>
              <a:pathLst>
                <a:path extrusionOk="0" h="120000"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3660775" y="2713038"/>
              <a:ext cx="331788" cy="20637"/>
            </a:xfrm>
            <a:custGeom>
              <a:rect b="b" l="l" r="r" t="t"/>
              <a:pathLst>
                <a:path extrusionOk="0" h="9" w="173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-1674813" y="2768600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-1673225" y="2767013"/>
              <a:ext cx="36513" cy="1587"/>
            </a:xfrm>
            <a:custGeom>
              <a:rect b="b" l="l" r="r" t="t"/>
              <a:pathLst>
                <a:path extrusionOk="0" h="1" w="19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2690812" y="2811463"/>
              <a:ext cx="47625" cy="4762"/>
            </a:xfrm>
            <a:custGeom>
              <a:rect b="b" l="l" r="r" t="t"/>
              <a:pathLst>
                <a:path extrusionOk="0" h="2" w="25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822575" y="2794000"/>
              <a:ext cx="163513" cy="4762"/>
            </a:xfrm>
            <a:custGeom>
              <a:rect b="b" l="l" r="r" t="t"/>
              <a:pathLst>
                <a:path extrusionOk="0" h="2" w="85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715962" y="2809875"/>
              <a:ext cx="1911349" cy="50800"/>
            </a:xfrm>
            <a:custGeom>
              <a:rect b="b" l="l" r="r" t="t"/>
              <a:pathLst>
                <a:path extrusionOk="0" h="23" w="996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995487" y="2822575"/>
              <a:ext cx="20638" cy="0"/>
            </a:xfrm>
            <a:custGeom>
              <a:rect b="b" l="l" r="r" t="t"/>
              <a:pathLst>
                <a:path extrusionOk="0" h="120000"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630362" y="2830513"/>
              <a:ext cx="22225" cy="0"/>
            </a:xfrm>
            <a:custGeom>
              <a:rect b="b" l="l" r="r" t="t"/>
              <a:pathLst>
                <a:path extrusionOk="0" h="120000"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2651125" y="2798763"/>
              <a:ext cx="46038" cy="1587"/>
            </a:xfrm>
            <a:custGeom>
              <a:rect b="b" l="l" r="r" t="t"/>
              <a:pathLst>
                <a:path extrusionOk="0" h="1" w="24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698750" y="2809875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469900" y="2800350"/>
              <a:ext cx="23813" cy="3175"/>
            </a:xfrm>
            <a:custGeom>
              <a:rect b="b" l="l" r="r" t="t"/>
              <a:pathLst>
                <a:path extrusionOk="0" h="1" w="13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998537" y="2811463"/>
              <a:ext cx="1076325" cy="20637"/>
            </a:xfrm>
            <a:custGeom>
              <a:rect b="b" l="l" r="r" t="t"/>
              <a:pathLst>
                <a:path extrusionOk="0" h="9" w="561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495550" y="2803525"/>
              <a:ext cx="17463" cy="0"/>
            </a:xfrm>
            <a:custGeom>
              <a:rect b="b" l="l" r="r" t="t"/>
              <a:pathLst>
                <a:path extrusionOk="0" h="120000"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538412" y="2816225"/>
              <a:ext cx="1057275" cy="31750"/>
            </a:xfrm>
            <a:custGeom>
              <a:rect b="b" l="l" r="r" t="t"/>
              <a:pathLst>
                <a:path extrusionOk="0" h="14" w="551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1777663" y="2757488"/>
              <a:ext cx="19050" cy="3175"/>
            </a:xfrm>
            <a:custGeom>
              <a:rect b="b" l="l" r="r" t="t"/>
              <a:pathLst>
                <a:path extrusionOk="0" h="1" w="10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5983288" y="2741613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6832600" y="2713038"/>
              <a:ext cx="53975" cy="1587"/>
            </a:xfrm>
            <a:custGeom>
              <a:rect b="b" l="l" r="r" t="t"/>
              <a:pathLst>
                <a:path extrusionOk="0" h="1" w="28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1317288" y="2755900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8534400" y="2735263"/>
              <a:ext cx="30163" cy="0"/>
            </a:xfrm>
            <a:custGeom>
              <a:rect b="b" l="l" r="r" t="t"/>
              <a:pathLst>
                <a:path extrusionOk="0" h="120000"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821488" y="27146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5583238" y="2719388"/>
              <a:ext cx="25400" cy="0"/>
            </a:xfrm>
            <a:custGeom>
              <a:rect b="b" l="l" r="r" t="t"/>
              <a:pathLst>
                <a:path extrusionOk="0" h="120000"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5638800" y="2740025"/>
              <a:ext cx="23813" cy="1587"/>
            </a:xfrm>
            <a:custGeom>
              <a:rect b="b" l="l" r="r" t="t"/>
              <a:pathLst>
                <a:path extrusionOk="0" h="1" w="12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4303712" y="2728913"/>
              <a:ext cx="50800" cy="0"/>
            </a:xfrm>
            <a:custGeom>
              <a:rect b="b" l="l" r="r" t="t"/>
              <a:pathLst>
                <a:path extrusionOk="0" h="120000"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5519738" y="2735263"/>
              <a:ext cx="9525" cy="3175"/>
            </a:xfrm>
            <a:custGeom>
              <a:rect b="b" l="l" r="r" t="t"/>
              <a:pathLst>
                <a:path extrusionOk="0" h="1" w="5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2096750" y="2784475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12225338" y="2773363"/>
              <a:ext cx="46038" cy="0"/>
            </a:xfrm>
            <a:custGeom>
              <a:rect b="b" l="l" r="r" t="t"/>
              <a:pathLst>
                <a:path extrusionOk="0" h="120000"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9274175" y="2746375"/>
              <a:ext cx="55563" cy="4762"/>
            </a:xfrm>
            <a:custGeom>
              <a:rect b="b" l="l" r="r" t="t"/>
              <a:pathLst>
                <a:path extrusionOk="0" h="2" w="29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1847513" y="2827338"/>
              <a:ext cx="34925" cy="3175"/>
            </a:xfrm>
            <a:custGeom>
              <a:rect b="b" l="l" r="r" t="t"/>
              <a:pathLst>
                <a:path extrusionOk="0" h="1" w="18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1882438" y="2825750"/>
              <a:ext cx="25400" cy="1587"/>
            </a:xfrm>
            <a:custGeom>
              <a:rect b="b" l="l" r="r" t="t"/>
              <a:pathLst>
                <a:path extrusionOk="0" h="1" w="14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8915400" y="2809875"/>
              <a:ext cx="15875" cy="1587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109450" y="2752725"/>
              <a:ext cx="454025" cy="23812"/>
            </a:xfrm>
            <a:custGeom>
              <a:rect b="b" l="l" r="r" t="t"/>
              <a:pathLst>
                <a:path extrusionOk="0" h="10" w="236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2182475" y="2816225"/>
              <a:ext cx="9525" cy="0"/>
            </a:xfrm>
            <a:custGeom>
              <a:rect b="b" l="l" r="r" t="t"/>
              <a:pathLst>
                <a:path extrusionOk="0" h="120000"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4348162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2071350" y="279082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4754563" y="2827338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4852988" y="2719388"/>
              <a:ext cx="9525" cy="3175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4759325" y="2827338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6654800" y="2805113"/>
              <a:ext cx="19050" cy="1587"/>
            </a:xfrm>
            <a:custGeom>
              <a:rect b="b" l="l" r="r" t="t"/>
              <a:pathLst>
                <a:path extrusionOk="0" h="1" w="10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6289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9140825" y="2725738"/>
              <a:ext cx="44450" cy="0"/>
            </a:xfrm>
            <a:custGeom>
              <a:rect b="b" l="l" r="r" t="t"/>
              <a:pathLst>
                <a:path extrusionOk="0" h="120000"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4737100" y="2827338"/>
              <a:ext cx="17463" cy="3175"/>
            </a:xfrm>
            <a:custGeom>
              <a:rect b="b" l="l" r="r" t="t"/>
              <a:pathLst>
                <a:path extrusionOk="0" h="1" w="9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7239000" y="2779713"/>
              <a:ext cx="11113" cy="3175"/>
            </a:xfrm>
            <a:custGeom>
              <a:rect b="b" l="l" r="r" t="t"/>
              <a:pathLst>
                <a:path extrusionOk="0" h="1" w="6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7181850" y="2773363"/>
              <a:ext cx="468313" cy="15875"/>
            </a:xfrm>
            <a:custGeom>
              <a:rect b="b" l="l" r="r" t="t"/>
              <a:pathLst>
                <a:path extrusionOk="0" h="7" w="244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7407275" y="2787650"/>
              <a:ext cx="26988" cy="0"/>
            </a:xfrm>
            <a:custGeom>
              <a:rect b="b" l="l" r="r" t="t"/>
              <a:pathLst>
                <a:path extrusionOk="0" h="120000"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8123238" y="2794000"/>
              <a:ext cx="31750" cy="1587"/>
            </a:xfrm>
            <a:custGeom>
              <a:rect b="b" l="l" r="r" t="t"/>
              <a:pathLst>
                <a:path extrusionOk="0" h="1" w="16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3070225" y="2794000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9963150" y="2778125"/>
              <a:ext cx="41275" cy="0"/>
            </a:xfrm>
            <a:custGeom>
              <a:rect b="b" l="l" r="r" t="t"/>
              <a:pathLst>
                <a:path extrusionOk="0" h="120000"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7523163" y="2773363"/>
              <a:ext cx="30163" cy="3175"/>
            </a:xfrm>
            <a:custGeom>
              <a:rect b="b" l="l" r="r" t="t"/>
              <a:pathLst>
                <a:path extrusionOk="0" h="1" w="16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10009188" y="2787650"/>
              <a:ext cx="115888" cy="3175"/>
            </a:xfrm>
            <a:custGeom>
              <a:rect b="b" l="l" r="r" t="t"/>
              <a:pathLst>
                <a:path extrusionOk="0" h="2" w="60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10125075" y="27892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-4110038" y="2703513"/>
              <a:ext cx="16486192" cy="134937"/>
            </a:xfrm>
            <a:custGeom>
              <a:rect b="b" l="l" r="r" t="t"/>
              <a:pathLst>
                <a:path extrusionOk="0" h="60" w="8594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12117388" y="2779713"/>
              <a:ext cx="127000" cy="4762"/>
            </a:xfrm>
            <a:custGeom>
              <a:rect b="b" l="l" r="r" t="t"/>
              <a:pathLst>
                <a:path extrusionOk="0" h="2" w="66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12182475" y="2787650"/>
              <a:ext cx="79375" cy="1587"/>
            </a:xfrm>
            <a:custGeom>
              <a:rect b="b" l="l" r="r" t="t"/>
              <a:pathLst>
                <a:path extrusionOk="0" h="1" w="4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12307888" y="2809875"/>
              <a:ext cx="249238" cy="15875"/>
            </a:xfrm>
            <a:custGeom>
              <a:rect b="b" l="l" r="r" t="t"/>
              <a:pathLst>
                <a:path extrusionOk="0" h="7" w="130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12252325" y="2825750"/>
              <a:ext cx="73025" cy="1587"/>
            </a:xfrm>
            <a:custGeom>
              <a:rect b="b" l="l" r="r" t="t"/>
              <a:pathLst>
                <a:path extrusionOk="0" h="1" w="38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10779125" y="2733675"/>
              <a:ext cx="66675" cy="4762"/>
            </a:xfrm>
            <a:custGeom>
              <a:rect b="b" l="l" r="r" t="t"/>
              <a:pathLst>
                <a:path extrusionOk="0" h="2" w="35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-2471738" y="2738438"/>
              <a:ext cx="496888" cy="1587"/>
            </a:xfrm>
            <a:custGeom>
              <a:rect b="b" l="l" r="r" t="t"/>
              <a:pathLst>
                <a:path extrusionOk="0" h="1" w="259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9136063" y="2735263"/>
              <a:ext cx="387350" cy="14287"/>
            </a:xfrm>
            <a:custGeom>
              <a:rect b="b" l="l" r="r" t="t"/>
              <a:pathLst>
                <a:path extrusionOk="0" h="6" w="202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9139238" y="2725738"/>
              <a:ext cx="142875" cy="9525"/>
            </a:xfrm>
            <a:custGeom>
              <a:rect b="b" l="l" r="r" t="t"/>
              <a:pathLst>
                <a:path extrusionOk="0" h="4" w="75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9805988" y="2817813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8580438" y="2725738"/>
              <a:ext cx="66675" cy="3175"/>
            </a:xfrm>
            <a:custGeom>
              <a:rect b="b" l="l" r="r" t="t"/>
              <a:pathLst>
                <a:path extrusionOk="0" h="1" w="35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8647113" y="2725738"/>
              <a:ext cx="15875" cy="3175"/>
            </a:xfrm>
            <a:custGeom>
              <a:rect b="b" l="l" r="r" t="t"/>
              <a:pathLst>
                <a:path extrusionOk="0" h="1" w="8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9794875" y="2830513"/>
              <a:ext cx="90488" cy="1587"/>
            </a:xfrm>
            <a:custGeom>
              <a:rect b="b" l="l" r="r" t="t"/>
              <a:pathLst>
                <a:path extrusionOk="0" h="1" w="47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9232900" y="2795588"/>
              <a:ext cx="84138" cy="3175"/>
            </a:xfrm>
            <a:custGeom>
              <a:rect b="b" l="l" r="r" t="t"/>
              <a:pathLst>
                <a:path extrusionOk="0" h="1" w="44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8158163" y="2725738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8734425" y="2814638"/>
              <a:ext cx="144463" cy="3175"/>
            </a:xfrm>
            <a:custGeom>
              <a:rect b="b" l="l" r="r" t="t"/>
              <a:pathLst>
                <a:path extrusionOk="0" h="2" w="76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023225" y="2782888"/>
              <a:ext cx="26988" cy="1587"/>
            </a:xfrm>
            <a:custGeom>
              <a:rect b="b" l="l" r="r" t="t"/>
              <a:pathLst>
                <a:path extrusionOk="0" h="1" w="14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050213" y="2782888"/>
              <a:ext cx="77788" cy="1587"/>
            </a:xfrm>
            <a:custGeom>
              <a:rect b="b" l="l" r="r" t="t"/>
              <a:pathLst>
                <a:path extrusionOk="0" h="1" w="40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7715250" y="2779713"/>
              <a:ext cx="90488" cy="7937"/>
            </a:xfrm>
            <a:custGeom>
              <a:rect b="b" l="l" r="r" t="t"/>
              <a:pathLst>
                <a:path extrusionOk="0" h="3" w="47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508750" y="2713038"/>
              <a:ext cx="247650" cy="6350"/>
            </a:xfrm>
            <a:custGeom>
              <a:rect b="b" l="l" r="r" t="t"/>
              <a:pathLst>
                <a:path extrusionOk="0" h="3" w="129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6756400" y="2713038"/>
              <a:ext cx="33338" cy="0"/>
            </a:xfrm>
            <a:custGeom>
              <a:rect b="b" l="l" r="r" t="t"/>
              <a:pathLst>
                <a:path extrusionOk="0" h="120000"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8047038" y="2820988"/>
              <a:ext cx="58738" cy="4762"/>
            </a:xfrm>
            <a:custGeom>
              <a:rect b="b" l="l" r="r" t="t"/>
              <a:pathLst>
                <a:path extrusionOk="0" h="2" w="31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348413" y="2711451"/>
              <a:ext cx="82550" cy="1587"/>
            </a:xfrm>
            <a:custGeom>
              <a:rect b="b" l="l" r="r" t="t"/>
              <a:pathLst>
                <a:path extrusionOk="0" h="1" w="43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734175" y="2771775"/>
              <a:ext cx="96838" cy="6350"/>
            </a:xfrm>
            <a:custGeom>
              <a:rect b="b" l="l" r="r" t="t"/>
              <a:pathLst>
                <a:path extrusionOk="0" h="3" w="50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091238" y="2722563"/>
              <a:ext cx="95250" cy="7937"/>
            </a:xfrm>
            <a:custGeom>
              <a:rect b="b" l="l" r="r" t="t"/>
              <a:pathLst>
                <a:path extrusionOk="0" h="4" w="49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559550" y="2773363"/>
              <a:ext cx="80963" cy="3175"/>
            </a:xfrm>
            <a:custGeom>
              <a:rect b="b" l="l" r="r" t="t"/>
              <a:pathLst>
                <a:path extrusionOk="0" h="1" w="42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640513" y="2806700"/>
              <a:ext cx="227013" cy="15875"/>
            </a:xfrm>
            <a:custGeom>
              <a:rect b="b" l="l" r="r" t="t"/>
              <a:pathLst>
                <a:path extrusionOk="0" h="7" w="118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661150" y="2814638"/>
              <a:ext cx="34925" cy="1587"/>
            </a:xfrm>
            <a:custGeom>
              <a:rect b="b" l="l" r="r" t="t"/>
              <a:pathLst>
                <a:path extrusionOk="0" h="1" w="18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5661025" y="2789238"/>
              <a:ext cx="23813" cy="1587"/>
            </a:xfrm>
            <a:custGeom>
              <a:rect b="b" l="l" r="r" t="t"/>
              <a:pathLst>
                <a:path extrusionOk="0" h="1" w="13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6162675" y="2814638"/>
              <a:ext cx="258763" cy="7937"/>
            </a:xfrm>
            <a:custGeom>
              <a:rect b="b" l="l" r="r" t="t"/>
              <a:pathLst>
                <a:path extrusionOk="0" h="4" w="135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5019675" y="2713038"/>
              <a:ext cx="73025" cy="4762"/>
            </a:xfrm>
            <a:custGeom>
              <a:rect b="b" l="l" r="r" t="t"/>
              <a:pathLst>
                <a:path extrusionOk="0" h="2" w="38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5021263" y="2713038"/>
              <a:ext cx="11113" cy="0"/>
            </a:xfrm>
            <a:custGeom>
              <a:rect b="b" l="l" r="r" t="t"/>
              <a:pathLst>
                <a:path extrusionOk="0" h="120000"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5864225" y="2784475"/>
              <a:ext cx="101600" cy="4762"/>
            </a:xfrm>
            <a:custGeom>
              <a:rect b="b" l="l" r="r" t="t"/>
              <a:pathLst>
                <a:path extrusionOk="0" h="2" w="53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4703763" y="2722563"/>
              <a:ext cx="84138" cy="1587"/>
            </a:xfrm>
            <a:custGeom>
              <a:rect b="b" l="l" r="r" t="t"/>
              <a:pathLst>
                <a:path extrusionOk="0" h="1" w="44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4264025" y="2713038"/>
              <a:ext cx="77788" cy="4762"/>
            </a:xfrm>
            <a:custGeom>
              <a:rect b="b" l="l" r="r" t="t"/>
              <a:pathLst>
                <a:path extrusionOk="0" h="2" w="41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4800600" y="2822575"/>
              <a:ext cx="117475" cy="7937"/>
            </a:xfrm>
            <a:custGeom>
              <a:rect b="b" l="l" r="r" t="t"/>
              <a:pathLst>
                <a:path extrusionOk="0" h="3" w="61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187325" y="2714625"/>
              <a:ext cx="1925637" cy="31750"/>
            </a:xfrm>
            <a:custGeom>
              <a:rect b="b" l="l" r="r" t="t"/>
              <a:pathLst>
                <a:path extrusionOk="0" h="14" w="100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1947862" y="2735263"/>
              <a:ext cx="47625" cy="0"/>
            </a:xfrm>
            <a:custGeom>
              <a:rect b="b" l="l" r="r" t="t"/>
              <a:pathLst>
                <a:path extrusionOk="0" h="120000"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112712" y="2724150"/>
              <a:ext cx="74613" cy="0"/>
            </a:xfrm>
            <a:custGeom>
              <a:rect b="b" l="l" r="r" t="t"/>
              <a:pathLst>
                <a:path extrusionOk="0" h="120000"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187575" y="2717800"/>
              <a:ext cx="176213" cy="6350"/>
            </a:xfrm>
            <a:custGeom>
              <a:rect b="b" l="l" r="r" t="t"/>
              <a:pathLst>
                <a:path extrusionOk="0" h="3" w="92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12962" y="2714625"/>
              <a:ext cx="90488" cy="4762"/>
            </a:xfrm>
            <a:custGeom>
              <a:rect b="b" l="l" r="r" t="t"/>
              <a:pathLst>
                <a:path extrusionOk="0" h="2" w="47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101850" y="2811463"/>
              <a:ext cx="71438" cy="3175"/>
            </a:xfrm>
            <a:custGeom>
              <a:rect b="b" l="l" r="r" t="t"/>
              <a:pathLst>
                <a:path extrusionOk="0" h="1" w="37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1724025" y="2805113"/>
              <a:ext cx="120650" cy="4762"/>
            </a:xfrm>
            <a:custGeom>
              <a:rect b="b" l="l" r="r" t="t"/>
              <a:pathLst>
                <a:path extrusionOk="0" h="2" w="63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744662" y="2833688"/>
              <a:ext cx="73025" cy="3175"/>
            </a:xfrm>
            <a:custGeom>
              <a:rect b="b" l="l" r="r" t="t"/>
              <a:pathLst>
                <a:path extrusionOk="0" h="1" w="38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-474663" y="2741613"/>
              <a:ext cx="34925" cy="0"/>
            </a:xfrm>
            <a:custGeom>
              <a:rect b="b" l="l" r="r" t="t"/>
              <a:pathLst>
                <a:path extrusionOk="0" h="120000"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-947738" y="2725738"/>
              <a:ext cx="1239838" cy="19050"/>
            </a:xfrm>
            <a:custGeom>
              <a:rect b="b" l="l" r="r" t="t"/>
              <a:pathLst>
                <a:path extrusionOk="0" h="8" w="647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-1944688" y="2741613"/>
              <a:ext cx="4763" cy="0"/>
            </a:xfrm>
            <a:custGeom>
              <a:rect b="b" l="l" r="r" t="t"/>
              <a:pathLst>
                <a:path extrusionOk="0" h="120000"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939925" y="2735263"/>
              <a:ext cx="173038" cy="6350"/>
            </a:xfrm>
            <a:custGeom>
              <a:rect b="b" l="l" r="r" t="t"/>
              <a:pathLst>
                <a:path extrusionOk="0" h="3" w="90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-1773238" y="2733675"/>
              <a:ext cx="123825" cy="12700"/>
            </a:xfrm>
            <a:custGeom>
              <a:rect b="b" l="l" r="r" t="t"/>
              <a:pathLst>
                <a:path extrusionOk="0" h="6" w="65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-1057275" y="2735263"/>
              <a:ext cx="57150" cy="3175"/>
            </a:xfrm>
            <a:custGeom>
              <a:rect b="b" l="l" r="r" t="t"/>
              <a:pathLst>
                <a:path extrusionOk="0" h="1" w="30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-1116013" y="2738438"/>
              <a:ext cx="58738" cy="3175"/>
            </a:xfrm>
            <a:custGeom>
              <a:rect b="b" l="l" r="r" t="t"/>
              <a:pathLst>
                <a:path extrusionOk="0" h="2" w="30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-1349375" y="2735263"/>
              <a:ext cx="84138" cy="0"/>
            </a:xfrm>
            <a:custGeom>
              <a:rect b="b" l="l" r="r" t="t"/>
              <a:pathLst>
                <a:path extrusionOk="0" h="120000"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-1265238" y="2735263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-1219200" y="2728913"/>
              <a:ext cx="103188" cy="9525"/>
            </a:xfrm>
            <a:custGeom>
              <a:rect b="b" l="l" r="r" t="t"/>
              <a:pathLst>
                <a:path extrusionOk="0" h="4" w="5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1225550" y="2830513"/>
              <a:ext cx="73025" cy="3175"/>
            </a:xfrm>
            <a:custGeom>
              <a:rect b="b" l="l" r="r" t="t"/>
              <a:pathLst>
                <a:path extrusionOk="0" h="2" w="38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74712" y="2827338"/>
              <a:ext cx="39688" cy="3175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17512" y="2827338"/>
              <a:ext cx="457200" cy="31750"/>
            </a:xfrm>
            <a:custGeom>
              <a:rect b="b" l="l" r="r" t="t"/>
              <a:pathLst>
                <a:path extrusionOk="0" h="14" w="238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5650" y="2859087"/>
              <a:ext cx="68263" cy="4762"/>
            </a:xfrm>
            <a:custGeom>
              <a:rect b="b" l="l" r="r" t="t"/>
              <a:pathLst>
                <a:path extrusionOk="0" h="2" w="36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-133350" y="2798763"/>
              <a:ext cx="111125" cy="4762"/>
            </a:xfrm>
            <a:custGeom>
              <a:rect b="b" l="l" r="r" t="t"/>
              <a:pathLst>
                <a:path extrusionOk="0" h="2" w="58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-22225" y="2800350"/>
              <a:ext cx="44450" cy="3175"/>
            </a:xfrm>
            <a:custGeom>
              <a:rect b="b" l="l" r="r" t="t"/>
              <a:pathLst>
                <a:path extrusionOk="0" h="1" w="23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-66675" y="2798763"/>
              <a:ext cx="6350" cy="0"/>
            </a:xfrm>
            <a:custGeom>
              <a:rect b="b" l="l" r="r" t="t"/>
              <a:pathLst>
                <a:path extrusionOk="0" h="120000"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-1566863" y="2730500"/>
              <a:ext cx="65088" cy="3175"/>
            </a:xfrm>
            <a:custGeom>
              <a:rect b="b" l="l" r="r" t="t"/>
              <a:pathLst>
                <a:path extrusionOk="0" h="1" w="34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-3175000" y="2740025"/>
              <a:ext cx="38100" cy="0"/>
            </a:xfrm>
            <a:custGeom>
              <a:rect b="b" l="l" r="r" t="t"/>
              <a:pathLst>
                <a:path extrusionOk="0" h="120000"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-3735388" y="2803525"/>
              <a:ext cx="6350" cy="1587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-3924300" y="2803525"/>
              <a:ext cx="188913" cy="3175"/>
            </a:xfrm>
            <a:custGeom>
              <a:rect b="b" l="l" r="r" t="t"/>
              <a:pathLst>
                <a:path extrusionOk="0" h="2" w="98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İki İçerik" type="twoObj">
  <p:cSld name="TWO_OBJECTS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5"/>
          <p:cNvGrpSpPr/>
          <p:nvPr/>
        </p:nvGrpSpPr>
        <p:grpSpPr>
          <a:xfrm>
            <a:off x="1522870" y="1514475"/>
            <a:ext cx="10572746" cy="64008"/>
            <a:chOff x="1522413" y="1514475"/>
            <a:chExt cx="10569575" cy="64008"/>
          </a:xfrm>
        </p:grpSpPr>
        <p:sp>
          <p:nvSpPr>
            <p:cNvPr id="235" name="Google Shape;235;p15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8" name="Google Shape;258;p15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0" name="Google Shape;280;p15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1" name="Google Shape;281;p15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5" name="Google Shape;305;p15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09" name="Google Shape;309;p15"/>
          <p:cNvSpPr txBox="1"/>
          <p:nvPr>
            <p:ph type="title"/>
          </p:nvPr>
        </p:nvSpPr>
        <p:spPr>
          <a:xfrm>
            <a:off x="1522811" y="274638"/>
            <a:ext cx="91464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0" name="Google Shape;310;p15"/>
          <p:cNvSpPr txBox="1"/>
          <p:nvPr>
            <p:ph idx="1" type="body"/>
          </p:nvPr>
        </p:nvSpPr>
        <p:spPr>
          <a:xfrm>
            <a:off x="1522810" y="1905000"/>
            <a:ext cx="44208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400"/>
            </a:lvl1pPr>
            <a:lvl2pPr indent="-22860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/>
            </a:lvl3pPr>
            <a:lvl4pPr indent="-228600" lvl="3" marL="1828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5pPr>
            <a:lvl6pPr indent="-228600" lvl="5" marL="2743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indent="-228600" lvl="6" marL="3200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7pPr>
            <a:lvl8pPr indent="-228600" lvl="7" marL="3657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indent="-228600" lvl="8" marL="4114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9pPr>
          </a:lstStyle>
          <a:p/>
        </p:txBody>
      </p:sp>
      <p:sp>
        <p:nvSpPr>
          <p:cNvPr id="311" name="Google Shape;311;p15"/>
          <p:cNvSpPr txBox="1"/>
          <p:nvPr>
            <p:ph idx="2" type="body"/>
          </p:nvPr>
        </p:nvSpPr>
        <p:spPr>
          <a:xfrm>
            <a:off x="6248442" y="1905000"/>
            <a:ext cx="44208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400"/>
            </a:lvl1pPr>
            <a:lvl2pPr indent="-22860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/>
            </a:lvl3pPr>
            <a:lvl4pPr indent="-228600" lvl="3" marL="1828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5pPr>
            <a:lvl6pPr indent="-228600" lvl="5" marL="2743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indent="-228600" lvl="6" marL="3200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7pPr>
            <a:lvl8pPr indent="-228600" lvl="7" marL="3657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indent="-228600" lvl="8" marL="4114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9pPr>
          </a:lstStyle>
          <a:p/>
        </p:txBody>
      </p:sp>
      <p:sp>
        <p:nvSpPr>
          <p:cNvPr id="312" name="Google Shape;312;p15"/>
          <p:cNvSpPr txBox="1"/>
          <p:nvPr>
            <p:ph idx="10" type="dt"/>
          </p:nvPr>
        </p:nvSpPr>
        <p:spPr>
          <a:xfrm>
            <a:off x="8077716" y="6400801"/>
            <a:ext cx="1244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13" name="Google Shape;313;p15"/>
          <p:cNvSpPr txBox="1"/>
          <p:nvPr>
            <p:ph idx="11" type="ftr"/>
          </p:nvPr>
        </p:nvSpPr>
        <p:spPr>
          <a:xfrm>
            <a:off x="1522810" y="6400801"/>
            <a:ext cx="6326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14" name="Google Shape;314;p15"/>
          <p:cNvSpPr txBox="1"/>
          <p:nvPr>
            <p:ph idx="12" type="sldNum"/>
          </p:nvPr>
        </p:nvSpPr>
        <p:spPr>
          <a:xfrm>
            <a:off x="9525893" y="6400801"/>
            <a:ext cx="114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500"/>
            </a:lvl1pPr>
            <a:lvl2pPr indent="0" lvl="1" marL="0" rtl="0" algn="r">
              <a:spcBef>
                <a:spcPts val="0"/>
              </a:spcBef>
              <a:buNone/>
              <a:defRPr sz="1500"/>
            </a:lvl2pPr>
            <a:lvl3pPr indent="0" lvl="2" marL="0" rtl="0" algn="r">
              <a:spcBef>
                <a:spcPts val="0"/>
              </a:spcBef>
              <a:buNone/>
              <a:defRPr sz="1500"/>
            </a:lvl3pPr>
            <a:lvl4pPr indent="0" lvl="3" marL="0" rtl="0" algn="r">
              <a:spcBef>
                <a:spcPts val="0"/>
              </a:spcBef>
              <a:buNone/>
              <a:defRPr sz="1500"/>
            </a:lvl4pPr>
            <a:lvl5pPr indent="0" lvl="4" marL="0" rtl="0" algn="r">
              <a:spcBef>
                <a:spcPts val="0"/>
              </a:spcBef>
              <a:buNone/>
              <a:defRPr sz="1500"/>
            </a:lvl5pPr>
            <a:lvl6pPr indent="0" lvl="5" marL="0" rtl="0" algn="r">
              <a:spcBef>
                <a:spcPts val="0"/>
              </a:spcBef>
              <a:buNone/>
              <a:defRPr sz="1500"/>
            </a:lvl6pPr>
            <a:lvl7pPr indent="0" lvl="6" marL="0" rtl="0" algn="r">
              <a:spcBef>
                <a:spcPts val="0"/>
              </a:spcBef>
              <a:buNone/>
              <a:defRPr sz="1500"/>
            </a:lvl7pPr>
            <a:lvl8pPr indent="0" lvl="7" marL="0" rtl="0" algn="r">
              <a:spcBef>
                <a:spcPts val="0"/>
              </a:spcBef>
              <a:buNone/>
              <a:defRPr sz="1500"/>
            </a:lvl8pPr>
            <a:lvl9pPr indent="0" lvl="8" marL="0" rtl="0" algn="r">
              <a:spcBef>
                <a:spcPts val="0"/>
              </a:spcBef>
              <a:buNone/>
              <a:defRPr sz="1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arşılaştırma" type="twoTxTwoObj">
  <p:cSld name="TWO_OBJECTS_WITH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6"/>
          <p:cNvGrpSpPr/>
          <p:nvPr/>
        </p:nvGrpSpPr>
        <p:grpSpPr>
          <a:xfrm>
            <a:off x="1522870" y="1514475"/>
            <a:ext cx="10572746" cy="64008"/>
            <a:chOff x="1522413" y="1514475"/>
            <a:chExt cx="10569575" cy="64008"/>
          </a:xfrm>
        </p:grpSpPr>
        <p:sp>
          <p:nvSpPr>
            <p:cNvPr id="317" name="Google Shape;317;p16"/>
            <p:cNvSpPr/>
            <p:nvPr/>
          </p:nvSpPr>
          <p:spPr>
            <a:xfrm>
              <a:off x="12028488" y="1525554"/>
              <a:ext cx="63500" cy="4924"/>
            </a:xfrm>
            <a:custGeom>
              <a:rect b="b" l="l" r="r" t="t"/>
              <a:pathLst>
                <a:path extrusionOk="0" h="6" w="67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12022138" y="1532939"/>
              <a:ext cx="19050" cy="1231"/>
            </a:xfrm>
            <a:custGeom>
              <a:rect b="b" l="l" r="r" t="t"/>
              <a:pathLst>
                <a:path extrusionOk="0" h="2" w="20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12041188" y="1531708"/>
              <a:ext cx="39687" cy="6155"/>
            </a:xfrm>
            <a:custGeom>
              <a:rect b="b" l="l" r="r" t="t"/>
              <a:pathLst>
                <a:path extrusionOk="0" h="6" w="41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11831638" y="1526784"/>
              <a:ext cx="42862" cy="4924"/>
            </a:xfrm>
            <a:custGeom>
              <a:rect b="b" l="l" r="r" t="t"/>
              <a:pathLst>
                <a:path extrusionOk="0" h="6" w="45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1" name="Google Shape;321;p16"/>
            <p:cNvSpPr/>
            <p:nvPr/>
          </p:nvSpPr>
          <p:spPr>
            <a:xfrm>
              <a:off x="11809413" y="1531708"/>
              <a:ext cx="41275" cy="2462"/>
            </a:xfrm>
            <a:custGeom>
              <a:rect b="b" l="l" r="r" t="t"/>
              <a:pathLst>
                <a:path extrusionOk="0" h="3" w="44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2" name="Google Shape;322;p16"/>
            <p:cNvSpPr/>
            <p:nvPr/>
          </p:nvSpPr>
          <p:spPr>
            <a:xfrm>
              <a:off x="12003088" y="1537863"/>
              <a:ext cx="77787" cy="3693"/>
            </a:xfrm>
            <a:custGeom>
              <a:rect b="b" l="l" r="r" t="t"/>
              <a:pathLst>
                <a:path extrusionOk="0" h="5" w="82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11664950" y="1523092"/>
              <a:ext cx="39687" cy="4924"/>
            </a:xfrm>
            <a:custGeom>
              <a:rect b="b" l="l" r="r" t="t"/>
              <a:pathLst>
                <a:path extrusionOk="0" h="5" w="42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11506200" y="1521861"/>
              <a:ext cx="92075" cy="4924"/>
            </a:xfrm>
            <a:custGeom>
              <a:rect b="b" l="l" r="r" t="t"/>
              <a:pathLst>
                <a:path extrusionOk="0" h="6" w="98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5" name="Google Shape;325;p16"/>
            <p:cNvSpPr/>
            <p:nvPr/>
          </p:nvSpPr>
          <p:spPr>
            <a:xfrm>
              <a:off x="11471275" y="1525554"/>
              <a:ext cx="34925" cy="3693"/>
            </a:xfrm>
            <a:custGeom>
              <a:rect b="b" l="l" r="r" t="t"/>
              <a:pathLst>
                <a:path extrusionOk="0" h="3" w="36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6" name="Google Shape;326;p16"/>
            <p:cNvSpPr/>
            <p:nvPr/>
          </p:nvSpPr>
          <p:spPr>
            <a:xfrm>
              <a:off x="11710988" y="1529246"/>
              <a:ext cx="30162" cy="4924"/>
            </a:xfrm>
            <a:custGeom>
              <a:rect b="b" l="l" r="r" t="t"/>
              <a:pathLst>
                <a:path extrusionOk="0" h="5" w="32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11691938" y="1532939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11741150" y="1534170"/>
              <a:ext cx="4762" cy="0"/>
            </a:xfrm>
            <a:custGeom>
              <a:rect b="b" l="l" r="r" t="t"/>
              <a:pathLst>
                <a:path extrusionOk="0" h="120000"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11841163" y="1537863"/>
              <a:ext cx="71437" cy="8617"/>
            </a:xfrm>
            <a:custGeom>
              <a:rect b="b" l="l" r="r" t="t"/>
              <a:pathLst>
                <a:path extrusionOk="0" h="9" w="75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11764963" y="1535401"/>
              <a:ext cx="44450" cy="3693"/>
            </a:xfrm>
            <a:custGeom>
              <a:rect b="b" l="l" r="r" t="t"/>
              <a:pathLst>
                <a:path extrusionOk="0" h="4" w="47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1744325" y="1537863"/>
              <a:ext cx="20637" cy="2462"/>
            </a:xfrm>
            <a:custGeom>
              <a:rect b="b" l="l" r="r" t="t"/>
              <a:pathLst>
                <a:path extrusionOk="0" h="2" w="2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1482388" y="1531708"/>
              <a:ext cx="85725" cy="3693"/>
            </a:xfrm>
            <a:custGeom>
              <a:rect b="b" l="l" r="r" t="t"/>
              <a:pathLst>
                <a:path extrusionOk="0" h="4" w="90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1626850" y="1532939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11261725" y="1534170"/>
              <a:ext cx="4762" cy="0"/>
            </a:xfrm>
            <a:custGeom>
              <a:rect b="b" l="l" r="r" t="t"/>
              <a:pathLst>
                <a:path extrusionOk="0" h="1" w="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cubicBezTo>
                    <a:pt x="4" y="0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11553825" y="1534170"/>
              <a:ext cx="44450" cy="2462"/>
            </a:xfrm>
            <a:custGeom>
              <a:rect b="b" l="l" r="r" t="t"/>
              <a:pathLst>
                <a:path extrusionOk="0" h="2" w="47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11409363" y="1529246"/>
              <a:ext cx="31750" cy="2462"/>
            </a:xfrm>
            <a:custGeom>
              <a:rect b="b" l="l" r="r" t="t"/>
              <a:pathLst>
                <a:path extrusionOk="0" h="3" w="3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11618913" y="1531708"/>
              <a:ext cx="6350" cy="0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cubicBezTo>
                    <a:pt x="0" y="0"/>
                    <a:pt x="0" y="0"/>
                    <a:pt x="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11598275" y="1531708"/>
              <a:ext cx="28575" cy="2462"/>
            </a:xfrm>
            <a:custGeom>
              <a:rect b="b" l="l" r="r" t="t"/>
              <a:pathLst>
                <a:path extrusionOk="0" h="3" w="31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11137900" y="1534170"/>
              <a:ext cx="188912" cy="23388"/>
            </a:xfrm>
            <a:custGeom>
              <a:rect b="b" l="l" r="r" t="t"/>
              <a:pathLst>
                <a:path extrusionOk="0" h="27" w="198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11266488" y="1529246"/>
              <a:ext cx="95250" cy="4924"/>
            </a:xfrm>
            <a:custGeom>
              <a:rect b="b" l="l" r="r" t="t"/>
              <a:pathLst>
                <a:path extrusionOk="0" h="6" w="100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11361738" y="1531708"/>
              <a:ext cx="134937" cy="12309"/>
            </a:xfrm>
            <a:custGeom>
              <a:rect b="b" l="l" r="r" t="t"/>
              <a:pathLst>
                <a:path extrusionOk="0" h="14" w="142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11834813" y="1552634"/>
              <a:ext cx="9525" cy="1231"/>
            </a:xfrm>
            <a:custGeom>
              <a:rect b="b" l="l" r="r" t="t"/>
              <a:pathLst>
                <a:path extrusionOk="0" h="1" w="1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11764963" y="1542787"/>
              <a:ext cx="117475" cy="9847"/>
            </a:xfrm>
            <a:custGeom>
              <a:rect b="b" l="l" r="r" t="t"/>
              <a:pathLst>
                <a:path extrusionOk="0" h="12" w="12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11555413" y="1544017"/>
              <a:ext cx="69850" cy="4924"/>
            </a:xfrm>
            <a:custGeom>
              <a:rect b="b" l="l" r="r" t="t"/>
              <a:pathLst>
                <a:path extrusionOk="0" h="6" w="74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11223625" y="1528016"/>
              <a:ext cx="38100" cy="6155"/>
            </a:xfrm>
            <a:custGeom>
              <a:rect b="b" l="l" r="r" t="t"/>
              <a:pathLst>
                <a:path extrusionOk="0" h="7" w="40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11145838" y="1529246"/>
              <a:ext cx="22225" cy="2462"/>
            </a:xfrm>
            <a:custGeom>
              <a:rect b="b" l="l" r="r" t="t"/>
              <a:pathLst>
                <a:path extrusionOk="0" h="4" w="2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6197600" y="1566174"/>
              <a:ext cx="20637" cy="1231"/>
            </a:xfrm>
            <a:custGeom>
              <a:rect b="b" l="l" r="r" t="t"/>
              <a:pathLst>
                <a:path extrusionOk="0" h="1" w="2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6356350" y="1564943"/>
              <a:ext cx="9525" cy="1231"/>
            </a:xfrm>
            <a:custGeom>
              <a:rect b="b" l="l" r="r" t="t"/>
              <a:pathLst>
                <a:path extrusionOk="0" h="2" w="10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8950325" y="1521861"/>
              <a:ext cx="61912" cy="7386"/>
            </a:xfrm>
            <a:custGeom>
              <a:rect b="b" l="l" r="r" t="t"/>
              <a:pathLst>
                <a:path extrusionOk="0" h="9" w="65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537450" y="1546479"/>
              <a:ext cx="28575" cy="3693"/>
            </a:xfrm>
            <a:custGeom>
              <a:rect b="b" l="l" r="r" t="t"/>
              <a:pathLst>
                <a:path extrusionOk="0" h="4" w="29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478713" y="1562481"/>
              <a:ext cx="38100" cy="2462"/>
            </a:xfrm>
            <a:custGeom>
              <a:rect b="b" l="l" r="r" t="t"/>
              <a:pathLst>
                <a:path extrusionOk="0" h="3" w="40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5410200" y="1568636"/>
              <a:ext cx="36512" cy="3693"/>
            </a:xfrm>
            <a:custGeom>
              <a:rect b="b" l="l" r="r" t="t"/>
              <a:pathLst>
                <a:path extrusionOk="0" h="5" w="38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10206038" y="1530477"/>
              <a:ext cx="61912" cy="4924"/>
            </a:xfrm>
            <a:custGeom>
              <a:rect b="b" l="l" r="r" t="t"/>
              <a:pathLst>
                <a:path extrusionOk="0" h="6" w="65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6257925" y="1525554"/>
              <a:ext cx="19050" cy="2462"/>
            </a:xfrm>
            <a:custGeom>
              <a:rect b="b" l="l" r="r" t="t"/>
              <a:pathLst>
                <a:path extrusionOk="0" h="2" w="21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10134600" y="1528016"/>
              <a:ext cx="71437" cy="3693"/>
            </a:xfrm>
            <a:custGeom>
              <a:rect b="b" l="l" r="r" t="t"/>
              <a:pathLst>
                <a:path extrusionOk="0" h="4" w="75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2582863" y="1560020"/>
              <a:ext cx="7937" cy="1231"/>
            </a:xfrm>
            <a:custGeom>
              <a:rect b="b" l="l" r="r" t="t"/>
              <a:pathLst>
                <a:path extrusionOk="0" h="1" w="8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1762125" y="1521861"/>
              <a:ext cx="34925" cy="1231"/>
            </a:xfrm>
            <a:custGeom>
              <a:rect b="b" l="l" r="r" t="t"/>
              <a:pathLst>
                <a:path extrusionOk="0" h="1" w="36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10812463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10896600" y="1545248"/>
              <a:ext cx="7937" cy="2462"/>
            </a:xfrm>
            <a:custGeom>
              <a:rect b="b" l="l" r="r" t="t"/>
              <a:pathLst>
                <a:path extrusionOk="0" h="3" w="8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9947275" y="155386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" name="Google Shape;361;p16"/>
            <p:cNvSpPr/>
            <p:nvPr/>
          </p:nvSpPr>
          <p:spPr>
            <a:xfrm>
              <a:off x="10817225" y="1531708"/>
              <a:ext cx="23812" cy="0"/>
            </a:xfrm>
            <a:custGeom>
              <a:rect b="b" l="l" r="r" t="t"/>
              <a:pathLst>
                <a:path extrusionOk="0" h="1" w="25">
                  <a:moveTo>
                    <a:pt x="25" y="0"/>
                  </a:moveTo>
                  <a:lnTo>
                    <a:pt x="25" y="0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10836275" y="1529246"/>
              <a:ext cx="19050" cy="1231"/>
            </a:xfrm>
            <a:custGeom>
              <a:rect b="b" l="l" r="r" t="t"/>
              <a:pathLst>
                <a:path extrusionOk="0" h="1" w="20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10787063" y="1530477"/>
              <a:ext cx="30162" cy="1231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" name="Google Shape;364;p16"/>
            <p:cNvSpPr/>
            <p:nvPr/>
          </p:nvSpPr>
          <p:spPr>
            <a:xfrm>
              <a:off x="4092575" y="1552634"/>
              <a:ext cx="20637" cy="2462"/>
            </a:xfrm>
            <a:custGeom>
              <a:rect b="b" l="l" r="r" t="t"/>
              <a:pathLst>
                <a:path extrusionOk="0" h="2" w="23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" name="Google Shape;365;p16"/>
            <p:cNvSpPr/>
            <p:nvPr/>
          </p:nvSpPr>
          <p:spPr>
            <a:xfrm>
              <a:off x="8528050" y="1567405"/>
              <a:ext cx="3175" cy="1231"/>
            </a:xfrm>
            <a:custGeom>
              <a:rect b="b" l="l" r="r" t="t"/>
              <a:pathLst>
                <a:path extrusionOk="0" h="1" w="3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8461375" y="1556326"/>
              <a:ext cx="66675" cy="14771"/>
            </a:xfrm>
            <a:custGeom>
              <a:rect b="b" l="l" r="r" t="t"/>
              <a:pathLst>
                <a:path extrusionOk="0" h="17" w="69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1562100" y="1514475"/>
              <a:ext cx="9563103" cy="64008"/>
            </a:xfrm>
            <a:custGeom>
              <a:rect b="b" l="l" r="r" t="t"/>
              <a:pathLst>
                <a:path extrusionOk="0" h="75" w="10030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7508875" y="1560020"/>
              <a:ext cx="11112" cy="3693"/>
            </a:xfrm>
            <a:custGeom>
              <a:rect b="b" l="l" r="r" t="t"/>
              <a:pathLst>
                <a:path extrusionOk="0" h="3" w="12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5434013" y="1567405"/>
              <a:ext cx="4762" cy="1231"/>
            </a:xfrm>
            <a:custGeom>
              <a:rect b="b" l="l" r="r" t="t"/>
              <a:pathLst>
                <a:path extrusionOk="0" h="1" w="5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0" name="Google Shape;370;p16"/>
            <p:cNvSpPr/>
            <p:nvPr/>
          </p:nvSpPr>
          <p:spPr>
            <a:xfrm>
              <a:off x="9672638" y="1567405"/>
              <a:ext cx="25400" cy="2462"/>
            </a:xfrm>
            <a:custGeom>
              <a:rect b="b" l="l" r="r" t="t"/>
              <a:pathLst>
                <a:path extrusionOk="0" h="3" w="27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1" name="Google Shape;371;p16"/>
            <p:cNvSpPr/>
            <p:nvPr/>
          </p:nvSpPr>
          <p:spPr>
            <a:xfrm>
              <a:off x="10966450" y="1529246"/>
              <a:ext cx="39687" cy="2462"/>
            </a:xfrm>
            <a:custGeom>
              <a:rect b="b" l="l" r="r" t="t"/>
              <a:pathLst>
                <a:path extrusionOk="0" h="3" w="42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11329988" y="1552634"/>
              <a:ext cx="44450" cy="2462"/>
            </a:xfrm>
            <a:custGeom>
              <a:rect b="b" l="l" r="r" t="t"/>
              <a:pathLst>
                <a:path extrusionOk="0" h="3" w="46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11042650" y="1540325"/>
              <a:ext cx="60325" cy="6155"/>
            </a:xfrm>
            <a:custGeom>
              <a:rect b="b" l="l" r="r" t="t"/>
              <a:pathLst>
                <a:path extrusionOk="0" h="7" w="63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11106150" y="1542787"/>
              <a:ext cx="28575" cy="1231"/>
            </a:xfrm>
            <a:custGeom>
              <a:rect b="b" l="l" r="r" t="t"/>
              <a:pathLst>
                <a:path extrusionOk="0" h="2" w="31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5" name="Google Shape;375;p16"/>
            <p:cNvSpPr/>
            <p:nvPr/>
          </p:nvSpPr>
          <p:spPr>
            <a:xfrm>
              <a:off x="10679113" y="1525554"/>
              <a:ext cx="103187" cy="9847"/>
            </a:xfrm>
            <a:custGeom>
              <a:rect b="b" l="l" r="r" t="t"/>
              <a:pathLst>
                <a:path extrusionOk="0" h="12" w="109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6" name="Google Shape;376;p16"/>
            <p:cNvSpPr/>
            <p:nvPr/>
          </p:nvSpPr>
          <p:spPr>
            <a:xfrm>
              <a:off x="11039475" y="1550172"/>
              <a:ext cx="26987" cy="4924"/>
            </a:xfrm>
            <a:custGeom>
              <a:rect b="b" l="l" r="r" t="t"/>
              <a:pathLst>
                <a:path extrusionOk="0" h="5" w="27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0841038" y="1548941"/>
              <a:ext cx="58737" cy="2462"/>
            </a:xfrm>
            <a:custGeom>
              <a:rect b="b" l="l" r="r" t="t"/>
              <a:pathLst>
                <a:path extrusionOk="0" h="3" w="61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10899775" y="1550172"/>
              <a:ext cx="36512" cy="1231"/>
            </a:xfrm>
            <a:custGeom>
              <a:rect b="b" l="l" r="r" t="t"/>
              <a:pathLst>
                <a:path extrusionOk="0" h="1" w="38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0958513" y="1555096"/>
              <a:ext cx="46037" cy="0"/>
            </a:xfrm>
            <a:custGeom>
              <a:rect b="b" l="l" r="r" t="t"/>
              <a:pathLst>
                <a:path extrusionOk="0" h="1" w="47">
                  <a:moveTo>
                    <a:pt x="47" y="0"/>
                  </a:moveTo>
                  <a:lnTo>
                    <a:pt x="47" y="0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0304463" y="1548941"/>
              <a:ext cx="61912" cy="3693"/>
            </a:xfrm>
            <a:custGeom>
              <a:rect b="b" l="l" r="r" t="t"/>
              <a:pathLst>
                <a:path extrusionOk="0" h="4" w="65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0483850" y="1557558"/>
              <a:ext cx="23812" cy="6155"/>
            </a:xfrm>
            <a:custGeom>
              <a:rect b="b" l="l" r="r" t="t"/>
              <a:pathLst>
                <a:path extrusionOk="0" h="7" w="25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10291763" y="1563712"/>
              <a:ext cx="117475" cy="2462"/>
            </a:xfrm>
            <a:custGeom>
              <a:rect b="b" l="l" r="r" t="t"/>
              <a:pathLst>
                <a:path extrusionOk="0" h="4" w="123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9621838" y="1546479"/>
              <a:ext cx="11112" cy="8617"/>
            </a:xfrm>
            <a:custGeom>
              <a:rect b="b" l="l" r="r" t="t"/>
              <a:pathLst>
                <a:path extrusionOk="0" h="10" w="13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8951913" y="1568636"/>
              <a:ext cx="96837" cy="8617"/>
            </a:xfrm>
            <a:custGeom>
              <a:rect b="b" l="l" r="r" t="t"/>
              <a:pathLst>
                <a:path extrusionOk="0" h="10" w="101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9005888" y="1566174"/>
              <a:ext cx="17462" cy="2462"/>
            </a:xfrm>
            <a:custGeom>
              <a:rect b="b" l="l" r="r" t="t"/>
              <a:pathLst>
                <a:path extrusionOk="0" h="2" w="19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1587500" y="1516937"/>
              <a:ext cx="38100" cy="3693"/>
            </a:xfrm>
            <a:custGeom>
              <a:rect b="b" l="l" r="r" t="t"/>
              <a:pathLst>
                <a:path extrusionOk="0" h="4" w="39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1522413" y="1519399"/>
              <a:ext cx="30162" cy="4924"/>
            </a:xfrm>
            <a:custGeom>
              <a:rect b="b" l="l" r="r" t="t"/>
              <a:pathLst>
                <a:path extrusionOk="0" h="6" w="32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6650038" y="1573559"/>
              <a:ext cx="33337" cy="3693"/>
            </a:xfrm>
            <a:custGeom>
              <a:rect b="b" l="l" r="r" t="t"/>
              <a:pathLst>
                <a:path extrusionOk="0" h="4" w="3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6162675" y="1566174"/>
              <a:ext cx="15875" cy="4924"/>
            </a:xfrm>
            <a:custGeom>
              <a:rect b="b" l="l" r="r" t="t"/>
              <a:pathLst>
                <a:path extrusionOk="0" h="6" w="17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5738813" y="1571097"/>
              <a:ext cx="60325" cy="6155"/>
            </a:xfrm>
            <a:custGeom>
              <a:rect b="b" l="l" r="r" t="t"/>
              <a:pathLst>
                <a:path extrusionOk="0" h="8" w="63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91" name="Google Shape;391;p16"/>
          <p:cNvSpPr txBox="1"/>
          <p:nvPr>
            <p:ph type="title"/>
          </p:nvPr>
        </p:nvSpPr>
        <p:spPr>
          <a:xfrm>
            <a:off x="1522811" y="274638"/>
            <a:ext cx="91464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onsolas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92" name="Google Shape;392;p16"/>
          <p:cNvSpPr txBox="1"/>
          <p:nvPr>
            <p:ph idx="1" type="body"/>
          </p:nvPr>
        </p:nvSpPr>
        <p:spPr>
          <a:xfrm>
            <a:off x="1522810" y="1905000"/>
            <a:ext cx="441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2400"/>
            </a:lvl1pPr>
            <a:lvl2pPr indent="-22860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600"/>
            </a:lvl9pPr>
          </a:lstStyle>
          <a:p/>
        </p:txBody>
      </p:sp>
      <p:sp>
        <p:nvSpPr>
          <p:cNvPr id="393" name="Google Shape;393;p16"/>
          <p:cNvSpPr txBox="1"/>
          <p:nvPr>
            <p:ph idx="2" type="body"/>
          </p:nvPr>
        </p:nvSpPr>
        <p:spPr>
          <a:xfrm>
            <a:off x="1522810" y="2819399"/>
            <a:ext cx="44175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400"/>
            </a:lvl1pPr>
            <a:lvl2pPr indent="-22860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/>
            </a:lvl3pPr>
            <a:lvl4pPr indent="-228600" lvl="3" marL="1828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5pPr>
            <a:lvl6pPr indent="-228600" lvl="5" marL="2743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indent="-228600" lvl="6" marL="3200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7pPr>
            <a:lvl8pPr indent="-228600" lvl="7" marL="3657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indent="-228600" lvl="8" marL="4114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9pPr>
          </a:lstStyle>
          <a:p/>
        </p:txBody>
      </p:sp>
      <p:sp>
        <p:nvSpPr>
          <p:cNvPr id="394" name="Google Shape;394;p16"/>
          <p:cNvSpPr txBox="1"/>
          <p:nvPr>
            <p:ph idx="3" type="body"/>
          </p:nvPr>
        </p:nvSpPr>
        <p:spPr>
          <a:xfrm>
            <a:off x="6251488" y="1905000"/>
            <a:ext cx="4417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b="0" sz="2400"/>
            </a:lvl1pPr>
            <a:lvl2pPr indent="-22860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1" sz="1600"/>
            </a:lvl9pPr>
          </a:lstStyle>
          <a:p/>
        </p:txBody>
      </p:sp>
      <p:sp>
        <p:nvSpPr>
          <p:cNvPr id="395" name="Google Shape;395;p16"/>
          <p:cNvSpPr txBox="1"/>
          <p:nvPr>
            <p:ph idx="4" type="body"/>
          </p:nvPr>
        </p:nvSpPr>
        <p:spPr>
          <a:xfrm>
            <a:off x="6251488" y="2819399"/>
            <a:ext cx="44175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9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400"/>
            </a:lvl1pPr>
            <a:lvl2pPr indent="-228600" lvl="1" marL="914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indent="-228600" lvl="2" marL="1371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900"/>
            </a:lvl3pPr>
            <a:lvl4pPr indent="-228600" lvl="3" marL="1828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indent="-228600" lvl="4" marL="22860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5pPr>
            <a:lvl6pPr indent="-228600" lvl="5" marL="2743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indent="-228600" lvl="6" marL="32004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7pPr>
            <a:lvl8pPr indent="-228600" lvl="7" marL="36576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indent="-228600" lvl="8" marL="41148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600"/>
            </a:lvl9pPr>
          </a:lstStyle>
          <a:p/>
        </p:txBody>
      </p:sp>
      <p:sp>
        <p:nvSpPr>
          <p:cNvPr id="396" name="Google Shape;396;p16"/>
          <p:cNvSpPr txBox="1"/>
          <p:nvPr>
            <p:ph idx="10" type="dt"/>
          </p:nvPr>
        </p:nvSpPr>
        <p:spPr>
          <a:xfrm>
            <a:off x="8077716" y="6400801"/>
            <a:ext cx="1244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97" name="Google Shape;397;p16"/>
          <p:cNvSpPr txBox="1"/>
          <p:nvPr>
            <p:ph idx="11" type="ftr"/>
          </p:nvPr>
        </p:nvSpPr>
        <p:spPr>
          <a:xfrm>
            <a:off x="1522810" y="6400801"/>
            <a:ext cx="63264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sp>
        <p:nvSpPr>
          <p:cNvPr id="398" name="Google Shape;398;p16"/>
          <p:cNvSpPr txBox="1"/>
          <p:nvPr>
            <p:ph idx="12" type="sldNum"/>
          </p:nvPr>
        </p:nvSpPr>
        <p:spPr>
          <a:xfrm>
            <a:off x="9525893" y="6400801"/>
            <a:ext cx="11433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500"/>
            </a:lvl1pPr>
            <a:lvl2pPr indent="0" lvl="1" marL="0" rtl="0" algn="r">
              <a:spcBef>
                <a:spcPts val="0"/>
              </a:spcBef>
              <a:buNone/>
              <a:defRPr sz="1500"/>
            </a:lvl2pPr>
            <a:lvl3pPr indent="0" lvl="2" marL="0" rtl="0" algn="r">
              <a:spcBef>
                <a:spcPts val="0"/>
              </a:spcBef>
              <a:buNone/>
              <a:defRPr sz="1500"/>
            </a:lvl3pPr>
            <a:lvl4pPr indent="0" lvl="3" marL="0" rtl="0" algn="r">
              <a:spcBef>
                <a:spcPts val="0"/>
              </a:spcBef>
              <a:buNone/>
              <a:defRPr sz="1500"/>
            </a:lvl4pPr>
            <a:lvl5pPr indent="0" lvl="4" marL="0" rtl="0" algn="r">
              <a:spcBef>
                <a:spcPts val="0"/>
              </a:spcBef>
              <a:buNone/>
              <a:defRPr sz="1500"/>
            </a:lvl5pPr>
            <a:lvl6pPr indent="0" lvl="5" marL="0" rtl="0" algn="r">
              <a:spcBef>
                <a:spcPts val="0"/>
              </a:spcBef>
              <a:buNone/>
              <a:defRPr sz="1500"/>
            </a:lvl6pPr>
            <a:lvl7pPr indent="0" lvl="6" marL="0" rtl="0" algn="r">
              <a:spcBef>
                <a:spcPts val="0"/>
              </a:spcBef>
              <a:buNone/>
              <a:defRPr sz="1500"/>
            </a:lvl7pPr>
            <a:lvl8pPr indent="0" lvl="7" marL="0" rtl="0" algn="r">
              <a:spcBef>
                <a:spcPts val="0"/>
              </a:spcBef>
              <a:buNone/>
              <a:defRPr sz="1500"/>
            </a:lvl8pPr>
            <a:lvl9pPr indent="0" lvl="8" marL="0" rtl="0" algn="r">
              <a:spcBef>
                <a:spcPts val="0"/>
              </a:spcBef>
              <a:buNone/>
              <a:defRPr sz="15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/>
          <p:nvPr>
            <p:ph type="title"/>
          </p:nvPr>
        </p:nvSpPr>
        <p:spPr>
          <a:xfrm>
            <a:off x="449100" y="97100"/>
            <a:ext cx="11739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title"/>
          </p:nvPr>
        </p:nvSpPr>
        <p:spPr>
          <a:xfrm>
            <a:off x="473375" y="109250"/>
            <a:ext cx="11715600" cy="6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"/>
          <p:cNvSpPr txBox="1"/>
          <p:nvPr>
            <p:ph idx="1" type="body"/>
          </p:nvPr>
        </p:nvSpPr>
        <p:spPr>
          <a:xfrm>
            <a:off x="784051" y="1057827"/>
            <a:ext cx="10687200" cy="48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i="0" sz="26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" name="Google Shape;71;p4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/>
          <p:nvPr>
            <p:ph type="ctrTitle"/>
          </p:nvPr>
        </p:nvSpPr>
        <p:spPr>
          <a:xfrm>
            <a:off x="666600" y="142550"/>
            <a:ext cx="11265000" cy="58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 i="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" name="Google Shape;76;p5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7" name="Google Shape;77;p5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5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/>
          <p:nvPr>
            <p:ph type="title"/>
          </p:nvPr>
        </p:nvSpPr>
        <p:spPr>
          <a:xfrm>
            <a:off x="609600" y="97100"/>
            <a:ext cx="116643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i="0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3" name="Google Shape;83;p6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4" name="Google Shape;84;p6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6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8778240" y="6377940"/>
            <a:ext cx="2804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i="0" sz="24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203040" y="914400"/>
            <a:ext cx="9854700" cy="54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i="0" sz="24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9pPr>
          </a:lstStyle>
          <a:p/>
        </p:txBody>
      </p:sp>
      <p:sp>
        <p:nvSpPr>
          <p:cNvPr id="98" name="Google Shape;98;p10"/>
          <p:cNvSpPr txBox="1"/>
          <p:nvPr>
            <p:ph idx="1" type="body"/>
          </p:nvPr>
        </p:nvSpPr>
        <p:spPr>
          <a:xfrm>
            <a:off x="203040" y="914400"/>
            <a:ext cx="9854700" cy="54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i="0" sz="24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88952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2022836" y="1525523"/>
            <a:ext cx="68580" cy="12700"/>
          </a:xfrm>
          <a:custGeom>
            <a:rect b="b" l="l" r="r" t="t"/>
            <a:pathLst>
              <a:path extrusionOk="0" h="12700" w="68579">
                <a:moveTo>
                  <a:pt x="18288" y="8382"/>
                </a:moveTo>
                <a:lnTo>
                  <a:pt x="14605" y="7620"/>
                </a:lnTo>
                <a:lnTo>
                  <a:pt x="10033" y="7620"/>
                </a:lnTo>
                <a:lnTo>
                  <a:pt x="0" y="9144"/>
                </a:lnTo>
                <a:lnTo>
                  <a:pt x="18288" y="8382"/>
                </a:lnTo>
                <a:close/>
              </a:path>
              <a:path extrusionOk="0" h="12700" w="68579">
                <a:moveTo>
                  <a:pt x="36499" y="7200"/>
                </a:moveTo>
                <a:lnTo>
                  <a:pt x="18288" y="8128"/>
                </a:lnTo>
                <a:lnTo>
                  <a:pt x="23114" y="9144"/>
                </a:lnTo>
                <a:lnTo>
                  <a:pt x="24130" y="12192"/>
                </a:lnTo>
                <a:lnTo>
                  <a:pt x="36499" y="7200"/>
                </a:lnTo>
                <a:close/>
              </a:path>
              <a:path extrusionOk="0" h="12700" w="68579">
                <a:moveTo>
                  <a:pt x="36703" y="7112"/>
                </a:moveTo>
                <a:lnTo>
                  <a:pt x="36499" y="7200"/>
                </a:lnTo>
                <a:lnTo>
                  <a:pt x="36626" y="7188"/>
                </a:lnTo>
                <a:close/>
              </a:path>
              <a:path extrusionOk="0" h="12700" w="68579">
                <a:moveTo>
                  <a:pt x="57912" y="6096"/>
                </a:moveTo>
                <a:lnTo>
                  <a:pt x="36614" y="7200"/>
                </a:lnTo>
                <a:lnTo>
                  <a:pt x="35902" y="7962"/>
                </a:lnTo>
                <a:lnTo>
                  <a:pt x="39306" y="7747"/>
                </a:lnTo>
                <a:lnTo>
                  <a:pt x="46697" y="6972"/>
                </a:lnTo>
                <a:lnTo>
                  <a:pt x="57912" y="6096"/>
                </a:lnTo>
                <a:close/>
              </a:path>
              <a:path extrusionOk="0" h="12700" w="68579">
                <a:moveTo>
                  <a:pt x="68580" y="2286"/>
                </a:moveTo>
                <a:lnTo>
                  <a:pt x="60058" y="1714"/>
                </a:lnTo>
                <a:lnTo>
                  <a:pt x="48539" y="1143"/>
                </a:lnTo>
                <a:lnTo>
                  <a:pt x="40500" y="571"/>
                </a:lnTo>
                <a:lnTo>
                  <a:pt x="42418" y="0"/>
                </a:lnTo>
                <a:lnTo>
                  <a:pt x="22898" y="723"/>
                </a:lnTo>
                <a:lnTo>
                  <a:pt x="16929" y="1714"/>
                </a:lnTo>
                <a:lnTo>
                  <a:pt x="21602" y="3009"/>
                </a:lnTo>
                <a:lnTo>
                  <a:pt x="34036" y="4572"/>
                </a:lnTo>
                <a:lnTo>
                  <a:pt x="68580" y="2286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" name="Google Shape;8;p1"/>
          <p:cNvSpPr/>
          <p:nvPr/>
        </p:nvSpPr>
        <p:spPr>
          <a:xfrm>
            <a:off x="11809476" y="1527047"/>
            <a:ext cx="66040" cy="7620"/>
          </a:xfrm>
          <a:custGeom>
            <a:rect b="b" l="l" r="r" t="t"/>
            <a:pathLst>
              <a:path extrusionOk="0" h="7619" w="66040">
                <a:moveTo>
                  <a:pt x="39243" y="4572"/>
                </a:moveTo>
                <a:lnTo>
                  <a:pt x="0" y="7620"/>
                </a:lnTo>
                <a:lnTo>
                  <a:pt x="20967" y="7429"/>
                </a:lnTo>
                <a:lnTo>
                  <a:pt x="33286" y="6858"/>
                </a:lnTo>
                <a:lnTo>
                  <a:pt x="38760" y="5905"/>
                </a:lnTo>
                <a:lnTo>
                  <a:pt x="39243" y="4572"/>
                </a:lnTo>
                <a:close/>
              </a:path>
              <a:path extrusionOk="0" h="7619" w="66040">
                <a:moveTo>
                  <a:pt x="65532" y="3048"/>
                </a:moveTo>
                <a:lnTo>
                  <a:pt x="40855" y="1816"/>
                </a:lnTo>
                <a:lnTo>
                  <a:pt x="30060" y="1016"/>
                </a:lnTo>
                <a:lnTo>
                  <a:pt x="24765" y="0"/>
                </a:lnTo>
                <a:lnTo>
                  <a:pt x="22860" y="762"/>
                </a:lnTo>
                <a:lnTo>
                  <a:pt x="37084" y="3048"/>
                </a:lnTo>
                <a:lnTo>
                  <a:pt x="39878" y="4572"/>
                </a:lnTo>
                <a:lnTo>
                  <a:pt x="65532" y="3048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" name="Google Shape;9;p1"/>
          <p:cNvSpPr/>
          <p:nvPr/>
        </p:nvSpPr>
        <p:spPr>
          <a:xfrm>
            <a:off x="12003023" y="1537716"/>
            <a:ext cx="78104" cy="5080"/>
          </a:xfrm>
          <a:custGeom>
            <a:rect b="b" l="l" r="r" t="t"/>
            <a:pathLst>
              <a:path extrusionOk="0" h="5080" w="78104">
                <a:moveTo>
                  <a:pt x="77724" y="0"/>
                </a:moveTo>
                <a:lnTo>
                  <a:pt x="0" y="4572"/>
                </a:lnTo>
                <a:lnTo>
                  <a:pt x="13207" y="4572"/>
                </a:lnTo>
                <a:lnTo>
                  <a:pt x="77724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" name="Google Shape;10;p1"/>
          <p:cNvSpPr/>
          <p:nvPr/>
        </p:nvSpPr>
        <p:spPr>
          <a:xfrm>
            <a:off x="11664695" y="1522475"/>
            <a:ext cx="40005" cy="6350"/>
          </a:xfrm>
          <a:custGeom>
            <a:rect b="b" l="l" r="r" t="t"/>
            <a:pathLst>
              <a:path extrusionOk="0" h="6350" w="40004">
                <a:moveTo>
                  <a:pt x="39624" y="0"/>
                </a:moveTo>
                <a:lnTo>
                  <a:pt x="0" y="6096"/>
                </a:lnTo>
                <a:lnTo>
                  <a:pt x="17906" y="4825"/>
                </a:lnTo>
                <a:lnTo>
                  <a:pt x="39624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" name="Google Shape;11;p1"/>
          <p:cNvSpPr/>
          <p:nvPr/>
        </p:nvSpPr>
        <p:spPr>
          <a:xfrm>
            <a:off x="11471148" y="1522475"/>
            <a:ext cx="114300" cy="6350"/>
          </a:xfrm>
          <a:custGeom>
            <a:rect b="b" l="l" r="r" t="t"/>
            <a:pathLst>
              <a:path extrusionOk="0" h="6350" w="114300">
                <a:moveTo>
                  <a:pt x="35052" y="3048"/>
                </a:moveTo>
                <a:lnTo>
                  <a:pt x="26289" y="3238"/>
                </a:lnTo>
                <a:lnTo>
                  <a:pt x="17526" y="3810"/>
                </a:lnTo>
                <a:lnTo>
                  <a:pt x="8763" y="4762"/>
                </a:lnTo>
                <a:lnTo>
                  <a:pt x="0" y="6096"/>
                </a:lnTo>
                <a:lnTo>
                  <a:pt x="25717" y="3810"/>
                </a:lnTo>
                <a:lnTo>
                  <a:pt x="35052" y="3048"/>
                </a:lnTo>
                <a:close/>
              </a:path>
              <a:path extrusionOk="0" h="6350" w="114300">
                <a:moveTo>
                  <a:pt x="114071" y="3009"/>
                </a:moveTo>
                <a:lnTo>
                  <a:pt x="107480" y="1714"/>
                </a:lnTo>
                <a:lnTo>
                  <a:pt x="101053" y="723"/>
                </a:lnTo>
                <a:lnTo>
                  <a:pt x="105029" y="0"/>
                </a:lnTo>
                <a:lnTo>
                  <a:pt x="85940" y="279"/>
                </a:lnTo>
                <a:lnTo>
                  <a:pt x="67945" y="1054"/>
                </a:lnTo>
                <a:lnTo>
                  <a:pt x="50977" y="2260"/>
                </a:lnTo>
                <a:lnTo>
                  <a:pt x="35052" y="3810"/>
                </a:lnTo>
                <a:lnTo>
                  <a:pt x="52082" y="3073"/>
                </a:lnTo>
                <a:lnTo>
                  <a:pt x="70015" y="3048"/>
                </a:lnTo>
                <a:lnTo>
                  <a:pt x="89357" y="3606"/>
                </a:lnTo>
                <a:lnTo>
                  <a:pt x="110617" y="4572"/>
                </a:lnTo>
                <a:lnTo>
                  <a:pt x="114071" y="3009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" name="Google Shape;12;p1"/>
          <p:cNvSpPr/>
          <p:nvPr/>
        </p:nvSpPr>
        <p:spPr>
          <a:xfrm>
            <a:off x="11692128" y="1528571"/>
            <a:ext cx="48895" cy="6350"/>
          </a:xfrm>
          <a:custGeom>
            <a:rect b="b" l="l" r="r" t="t"/>
            <a:pathLst>
              <a:path extrusionOk="0" h="6350" w="48895">
                <a:moveTo>
                  <a:pt x="48768" y="6096"/>
                </a:moveTo>
                <a:lnTo>
                  <a:pt x="45834" y="4787"/>
                </a:lnTo>
                <a:lnTo>
                  <a:pt x="40614" y="3048"/>
                </a:lnTo>
                <a:lnTo>
                  <a:pt x="31851" y="1320"/>
                </a:lnTo>
                <a:lnTo>
                  <a:pt x="18288" y="0"/>
                </a:lnTo>
                <a:lnTo>
                  <a:pt x="33337" y="6032"/>
                </a:lnTo>
                <a:lnTo>
                  <a:pt x="0" y="4572"/>
                </a:lnTo>
                <a:lnTo>
                  <a:pt x="33451" y="6070"/>
                </a:lnTo>
                <a:lnTo>
                  <a:pt x="34036" y="6096"/>
                </a:lnTo>
                <a:lnTo>
                  <a:pt x="35052" y="6096"/>
                </a:lnTo>
                <a:lnTo>
                  <a:pt x="48768" y="6096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" name="Google Shape;13;p1"/>
          <p:cNvSpPr/>
          <p:nvPr/>
        </p:nvSpPr>
        <p:spPr>
          <a:xfrm>
            <a:off x="11869173" y="1537716"/>
            <a:ext cx="44450" cy="9525"/>
          </a:xfrm>
          <a:custGeom>
            <a:rect b="b" l="l" r="r" t="t"/>
            <a:pathLst>
              <a:path extrusionOk="0" h="9525" w="44450">
                <a:moveTo>
                  <a:pt x="43934" y="0"/>
                </a:moveTo>
                <a:lnTo>
                  <a:pt x="5389" y="4190"/>
                </a:lnTo>
                <a:lnTo>
                  <a:pt x="0" y="6429"/>
                </a:lnTo>
                <a:lnTo>
                  <a:pt x="19042" y="9144"/>
                </a:lnTo>
                <a:lnTo>
                  <a:pt x="24824" y="7000"/>
                </a:lnTo>
                <a:lnTo>
                  <a:pt x="24344" y="4953"/>
                </a:lnTo>
                <a:lnTo>
                  <a:pt x="27435" y="2714"/>
                </a:lnTo>
                <a:lnTo>
                  <a:pt x="43934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" name="Google Shape;14;p1"/>
          <p:cNvSpPr/>
          <p:nvPr/>
        </p:nvSpPr>
        <p:spPr>
          <a:xfrm>
            <a:off x="11743944" y="1534667"/>
            <a:ext cx="66040" cy="6350"/>
          </a:xfrm>
          <a:custGeom>
            <a:rect b="b" l="l" r="r" t="t"/>
            <a:pathLst>
              <a:path extrusionOk="0" h="6350" w="66040">
                <a:moveTo>
                  <a:pt x="21336" y="3048"/>
                </a:moveTo>
                <a:lnTo>
                  <a:pt x="4826" y="3048"/>
                </a:lnTo>
                <a:lnTo>
                  <a:pt x="0" y="6096"/>
                </a:lnTo>
                <a:lnTo>
                  <a:pt x="21336" y="3048"/>
                </a:lnTo>
                <a:close/>
              </a:path>
              <a:path extrusionOk="0" h="6350" w="66040">
                <a:moveTo>
                  <a:pt x="65532" y="0"/>
                </a:moveTo>
                <a:lnTo>
                  <a:pt x="21336" y="3429"/>
                </a:lnTo>
                <a:lnTo>
                  <a:pt x="62738" y="4572"/>
                </a:lnTo>
                <a:lnTo>
                  <a:pt x="61722" y="3429"/>
                </a:lnTo>
                <a:lnTo>
                  <a:pt x="54229" y="1143"/>
                </a:lnTo>
                <a:lnTo>
                  <a:pt x="65532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" name="Google Shape;15;p1"/>
          <p:cNvSpPr/>
          <p:nvPr/>
        </p:nvSpPr>
        <p:spPr>
          <a:xfrm>
            <a:off x="11481816" y="1531619"/>
            <a:ext cx="78105" cy="3175"/>
          </a:xfrm>
          <a:custGeom>
            <a:rect b="b" l="l" r="r" t="t"/>
            <a:pathLst>
              <a:path extrusionOk="0" h="3175" w="78104">
                <a:moveTo>
                  <a:pt x="60832" y="0"/>
                </a:moveTo>
                <a:lnTo>
                  <a:pt x="46684" y="881"/>
                </a:lnTo>
                <a:lnTo>
                  <a:pt x="31845" y="1333"/>
                </a:lnTo>
                <a:lnTo>
                  <a:pt x="0" y="1524"/>
                </a:lnTo>
                <a:lnTo>
                  <a:pt x="36702" y="2571"/>
                </a:lnTo>
                <a:lnTo>
                  <a:pt x="55149" y="2917"/>
                </a:lnTo>
                <a:lnTo>
                  <a:pt x="73405" y="3047"/>
                </a:lnTo>
                <a:lnTo>
                  <a:pt x="76281" y="1928"/>
                </a:lnTo>
                <a:lnTo>
                  <a:pt x="77930" y="952"/>
                </a:lnTo>
                <a:lnTo>
                  <a:pt x="74173" y="261"/>
                </a:lnTo>
                <a:lnTo>
                  <a:pt x="60832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" name="Google Shape;16;p1"/>
          <p:cNvSpPr/>
          <p:nvPr/>
        </p:nvSpPr>
        <p:spPr>
          <a:xfrm>
            <a:off x="11553444" y="1533143"/>
            <a:ext cx="78105" cy="3175"/>
          </a:xfrm>
          <a:custGeom>
            <a:rect b="b" l="l" r="r" t="t"/>
            <a:pathLst>
              <a:path extrusionOk="0" h="3175" w="78104">
                <a:moveTo>
                  <a:pt x="44196" y="1524"/>
                </a:moveTo>
                <a:lnTo>
                  <a:pt x="34112" y="1651"/>
                </a:lnTo>
                <a:lnTo>
                  <a:pt x="12966" y="2171"/>
                </a:lnTo>
                <a:lnTo>
                  <a:pt x="0" y="2286"/>
                </a:lnTo>
                <a:lnTo>
                  <a:pt x="0" y="3048"/>
                </a:lnTo>
                <a:lnTo>
                  <a:pt x="5588" y="3048"/>
                </a:lnTo>
                <a:lnTo>
                  <a:pt x="17716" y="2921"/>
                </a:lnTo>
                <a:lnTo>
                  <a:pt x="27749" y="2578"/>
                </a:lnTo>
                <a:lnTo>
                  <a:pt x="36334" y="2095"/>
                </a:lnTo>
                <a:lnTo>
                  <a:pt x="44196" y="1524"/>
                </a:lnTo>
                <a:close/>
              </a:path>
              <a:path extrusionOk="0" h="3175" w="78104">
                <a:moveTo>
                  <a:pt x="77724" y="0"/>
                </a:moveTo>
                <a:lnTo>
                  <a:pt x="73152" y="1524"/>
                </a:lnTo>
                <a:lnTo>
                  <a:pt x="77724" y="1524"/>
                </a:lnTo>
                <a:lnTo>
                  <a:pt x="77724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" name="Google Shape;17;p1"/>
          <p:cNvSpPr/>
          <p:nvPr/>
        </p:nvSpPr>
        <p:spPr>
          <a:xfrm>
            <a:off x="11408664" y="1529333"/>
            <a:ext cx="32384" cy="2540"/>
          </a:xfrm>
          <a:custGeom>
            <a:rect b="b" l="l" r="r" t="t"/>
            <a:pathLst>
              <a:path extrusionOk="0" h="2540" w="32384">
                <a:moveTo>
                  <a:pt x="4875" y="0"/>
                </a:moveTo>
                <a:lnTo>
                  <a:pt x="32003" y="2286"/>
                </a:lnTo>
                <a:lnTo>
                  <a:pt x="23342" y="1397"/>
                </a:lnTo>
                <a:lnTo>
                  <a:pt x="13477" y="508"/>
                </a:lnTo>
                <a:lnTo>
                  <a:pt x="4875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8" name="Google Shape;18;p1"/>
          <p:cNvSpPr/>
          <p:nvPr/>
        </p:nvSpPr>
        <p:spPr>
          <a:xfrm>
            <a:off x="11597640" y="1531619"/>
            <a:ext cx="29209" cy="3175"/>
          </a:xfrm>
          <a:custGeom>
            <a:rect b="b" l="l" r="r" t="t"/>
            <a:pathLst>
              <a:path extrusionOk="0" h="3175" w="29209">
                <a:moveTo>
                  <a:pt x="23367" y="0"/>
                </a:moveTo>
                <a:lnTo>
                  <a:pt x="13969" y="1015"/>
                </a:lnTo>
                <a:lnTo>
                  <a:pt x="7492" y="2031"/>
                </a:lnTo>
                <a:lnTo>
                  <a:pt x="0" y="3047"/>
                </a:lnTo>
                <a:lnTo>
                  <a:pt x="7685" y="2889"/>
                </a:lnTo>
                <a:lnTo>
                  <a:pt x="22342" y="2190"/>
                </a:lnTo>
                <a:lnTo>
                  <a:pt x="28955" y="2031"/>
                </a:lnTo>
                <a:lnTo>
                  <a:pt x="27050" y="1015"/>
                </a:lnTo>
                <a:lnTo>
                  <a:pt x="25273" y="1015"/>
                </a:lnTo>
                <a:lnTo>
                  <a:pt x="23367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" name="Google Shape;19;p1"/>
          <p:cNvSpPr/>
          <p:nvPr/>
        </p:nvSpPr>
        <p:spPr>
          <a:xfrm>
            <a:off x="11149838" y="1528571"/>
            <a:ext cx="333375" cy="29209"/>
          </a:xfrm>
          <a:custGeom>
            <a:rect b="b" l="l" r="r" t="t"/>
            <a:pathLst>
              <a:path extrusionOk="0" h="29209" w="333375">
                <a:moveTo>
                  <a:pt x="155016" y="23012"/>
                </a:moveTo>
                <a:lnTo>
                  <a:pt x="154203" y="17551"/>
                </a:lnTo>
                <a:lnTo>
                  <a:pt x="139255" y="11442"/>
                </a:lnTo>
                <a:lnTo>
                  <a:pt x="115443" y="6096"/>
                </a:lnTo>
                <a:lnTo>
                  <a:pt x="114261" y="7239"/>
                </a:lnTo>
                <a:lnTo>
                  <a:pt x="109410" y="8305"/>
                </a:lnTo>
                <a:lnTo>
                  <a:pt x="96824" y="9550"/>
                </a:lnTo>
                <a:lnTo>
                  <a:pt x="72517" y="11176"/>
                </a:lnTo>
                <a:lnTo>
                  <a:pt x="119773" y="14211"/>
                </a:lnTo>
                <a:lnTo>
                  <a:pt x="137756" y="16027"/>
                </a:lnTo>
                <a:lnTo>
                  <a:pt x="129794" y="17907"/>
                </a:lnTo>
                <a:lnTo>
                  <a:pt x="99009" y="18516"/>
                </a:lnTo>
                <a:lnTo>
                  <a:pt x="83261" y="17970"/>
                </a:lnTo>
                <a:lnTo>
                  <a:pt x="72872" y="16764"/>
                </a:lnTo>
                <a:lnTo>
                  <a:pt x="58166" y="15367"/>
                </a:lnTo>
                <a:lnTo>
                  <a:pt x="56591" y="18224"/>
                </a:lnTo>
                <a:lnTo>
                  <a:pt x="6921" y="23533"/>
                </a:lnTo>
                <a:lnTo>
                  <a:pt x="0" y="27305"/>
                </a:lnTo>
                <a:lnTo>
                  <a:pt x="47625" y="25527"/>
                </a:lnTo>
                <a:lnTo>
                  <a:pt x="45732" y="26314"/>
                </a:lnTo>
                <a:lnTo>
                  <a:pt x="41605" y="27241"/>
                </a:lnTo>
                <a:lnTo>
                  <a:pt x="39776" y="28181"/>
                </a:lnTo>
                <a:lnTo>
                  <a:pt x="44831" y="28956"/>
                </a:lnTo>
                <a:lnTo>
                  <a:pt x="54546" y="26530"/>
                </a:lnTo>
                <a:lnTo>
                  <a:pt x="76276" y="24828"/>
                </a:lnTo>
                <a:lnTo>
                  <a:pt x="105168" y="24574"/>
                </a:lnTo>
                <a:lnTo>
                  <a:pt x="136398" y="26416"/>
                </a:lnTo>
                <a:lnTo>
                  <a:pt x="155016" y="23012"/>
                </a:lnTo>
                <a:close/>
              </a:path>
              <a:path extrusionOk="0" h="29209" w="333375">
                <a:moveTo>
                  <a:pt x="211582" y="6096"/>
                </a:moveTo>
                <a:lnTo>
                  <a:pt x="197662" y="5295"/>
                </a:lnTo>
                <a:lnTo>
                  <a:pt x="184442" y="4191"/>
                </a:lnTo>
                <a:lnTo>
                  <a:pt x="170154" y="2527"/>
                </a:lnTo>
                <a:lnTo>
                  <a:pt x="153035" y="0"/>
                </a:lnTo>
                <a:lnTo>
                  <a:pt x="135737" y="1511"/>
                </a:lnTo>
                <a:lnTo>
                  <a:pt x="125158" y="2921"/>
                </a:lnTo>
                <a:lnTo>
                  <a:pt x="119519" y="4152"/>
                </a:lnTo>
                <a:lnTo>
                  <a:pt x="117094" y="5080"/>
                </a:lnTo>
                <a:lnTo>
                  <a:pt x="200279" y="6096"/>
                </a:lnTo>
                <a:lnTo>
                  <a:pt x="211582" y="6096"/>
                </a:lnTo>
                <a:close/>
              </a:path>
              <a:path extrusionOk="0" h="29209" w="333375">
                <a:moveTo>
                  <a:pt x="291477" y="3975"/>
                </a:moveTo>
                <a:lnTo>
                  <a:pt x="211582" y="5715"/>
                </a:lnTo>
                <a:lnTo>
                  <a:pt x="288036" y="5715"/>
                </a:lnTo>
                <a:lnTo>
                  <a:pt x="277850" y="5194"/>
                </a:lnTo>
                <a:lnTo>
                  <a:pt x="278460" y="4826"/>
                </a:lnTo>
                <a:lnTo>
                  <a:pt x="284797" y="4470"/>
                </a:lnTo>
                <a:lnTo>
                  <a:pt x="291477" y="3975"/>
                </a:lnTo>
                <a:close/>
              </a:path>
              <a:path extrusionOk="0" h="29209" w="333375">
                <a:moveTo>
                  <a:pt x="291846" y="3937"/>
                </a:moveTo>
                <a:lnTo>
                  <a:pt x="291477" y="3975"/>
                </a:lnTo>
                <a:lnTo>
                  <a:pt x="291807" y="3975"/>
                </a:lnTo>
                <a:close/>
              </a:path>
              <a:path extrusionOk="0" h="29209" w="333375">
                <a:moveTo>
                  <a:pt x="332867" y="4826"/>
                </a:moveTo>
                <a:lnTo>
                  <a:pt x="321754" y="4673"/>
                </a:lnTo>
                <a:lnTo>
                  <a:pt x="311175" y="4279"/>
                </a:lnTo>
                <a:lnTo>
                  <a:pt x="290830" y="3048"/>
                </a:lnTo>
                <a:lnTo>
                  <a:pt x="292735" y="3937"/>
                </a:lnTo>
                <a:lnTo>
                  <a:pt x="291807" y="3975"/>
                </a:lnTo>
                <a:lnTo>
                  <a:pt x="290830" y="4826"/>
                </a:lnTo>
                <a:lnTo>
                  <a:pt x="289941" y="4826"/>
                </a:lnTo>
                <a:lnTo>
                  <a:pt x="288036" y="5715"/>
                </a:lnTo>
                <a:lnTo>
                  <a:pt x="274231" y="8051"/>
                </a:lnTo>
                <a:lnTo>
                  <a:pt x="258762" y="10172"/>
                </a:lnTo>
                <a:lnTo>
                  <a:pt x="250672" y="12420"/>
                </a:lnTo>
                <a:lnTo>
                  <a:pt x="258445" y="15240"/>
                </a:lnTo>
                <a:lnTo>
                  <a:pt x="285750" y="14681"/>
                </a:lnTo>
                <a:lnTo>
                  <a:pt x="298856" y="13309"/>
                </a:lnTo>
                <a:lnTo>
                  <a:pt x="308190" y="11607"/>
                </a:lnTo>
                <a:lnTo>
                  <a:pt x="322834" y="10172"/>
                </a:lnTo>
                <a:lnTo>
                  <a:pt x="324231" y="10033"/>
                </a:lnTo>
                <a:lnTo>
                  <a:pt x="294982" y="10172"/>
                </a:lnTo>
                <a:lnTo>
                  <a:pt x="293522" y="9639"/>
                </a:lnTo>
                <a:lnTo>
                  <a:pt x="303161" y="8597"/>
                </a:lnTo>
                <a:lnTo>
                  <a:pt x="307187" y="7226"/>
                </a:lnTo>
                <a:lnTo>
                  <a:pt x="288925" y="5715"/>
                </a:lnTo>
                <a:lnTo>
                  <a:pt x="300253" y="5588"/>
                </a:lnTo>
                <a:lnTo>
                  <a:pt x="322097" y="4965"/>
                </a:lnTo>
                <a:lnTo>
                  <a:pt x="332867" y="4826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" name="Google Shape;20;p1"/>
          <p:cNvSpPr/>
          <p:nvPr/>
        </p:nvSpPr>
        <p:spPr>
          <a:xfrm>
            <a:off x="11770995" y="1542287"/>
            <a:ext cx="92075" cy="12700"/>
          </a:xfrm>
          <a:custGeom>
            <a:rect b="b" l="l" r="r" t="t"/>
            <a:pathLst>
              <a:path extrusionOk="0" h="12700" w="92075">
                <a:moveTo>
                  <a:pt x="70993" y="10668"/>
                </a:moveTo>
                <a:lnTo>
                  <a:pt x="66040" y="12192"/>
                </a:lnTo>
                <a:lnTo>
                  <a:pt x="70993" y="12192"/>
                </a:lnTo>
                <a:lnTo>
                  <a:pt x="70993" y="10668"/>
                </a:lnTo>
                <a:close/>
              </a:path>
              <a:path extrusionOk="0" h="12700" w="92075">
                <a:moveTo>
                  <a:pt x="91516" y="7543"/>
                </a:moveTo>
                <a:lnTo>
                  <a:pt x="75057" y="6223"/>
                </a:lnTo>
                <a:lnTo>
                  <a:pt x="69342" y="7112"/>
                </a:lnTo>
                <a:lnTo>
                  <a:pt x="43878" y="5384"/>
                </a:lnTo>
                <a:lnTo>
                  <a:pt x="20231" y="3225"/>
                </a:lnTo>
                <a:lnTo>
                  <a:pt x="3810" y="1244"/>
                </a:lnTo>
                <a:lnTo>
                  <a:pt x="0" y="0"/>
                </a:lnTo>
                <a:lnTo>
                  <a:pt x="7264" y="2540"/>
                </a:lnTo>
                <a:lnTo>
                  <a:pt x="15532" y="4902"/>
                </a:lnTo>
                <a:lnTo>
                  <a:pt x="26162" y="7251"/>
                </a:lnTo>
                <a:lnTo>
                  <a:pt x="40513" y="9779"/>
                </a:lnTo>
                <a:lnTo>
                  <a:pt x="50317" y="8229"/>
                </a:lnTo>
                <a:lnTo>
                  <a:pt x="58293" y="7785"/>
                </a:lnTo>
                <a:lnTo>
                  <a:pt x="70231" y="8001"/>
                </a:lnTo>
                <a:lnTo>
                  <a:pt x="77152" y="8674"/>
                </a:lnTo>
                <a:lnTo>
                  <a:pt x="76492" y="9334"/>
                </a:lnTo>
                <a:lnTo>
                  <a:pt x="72961" y="10007"/>
                </a:lnTo>
                <a:lnTo>
                  <a:pt x="71247" y="10668"/>
                </a:lnTo>
                <a:lnTo>
                  <a:pt x="81851" y="9855"/>
                </a:lnTo>
                <a:lnTo>
                  <a:pt x="91198" y="8788"/>
                </a:lnTo>
                <a:lnTo>
                  <a:pt x="91516" y="7543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" name="Google Shape;21;p1"/>
          <p:cNvSpPr/>
          <p:nvPr/>
        </p:nvSpPr>
        <p:spPr>
          <a:xfrm>
            <a:off x="11554968" y="1543811"/>
            <a:ext cx="66675" cy="5080"/>
          </a:xfrm>
          <a:custGeom>
            <a:rect b="b" l="l" r="r" t="t"/>
            <a:pathLst>
              <a:path extrusionOk="0" h="5080" w="66675">
                <a:moveTo>
                  <a:pt x="66293" y="0"/>
                </a:moveTo>
                <a:lnTo>
                  <a:pt x="0" y="1524"/>
                </a:lnTo>
                <a:lnTo>
                  <a:pt x="34162" y="4572"/>
                </a:lnTo>
                <a:lnTo>
                  <a:pt x="32257" y="3048"/>
                </a:lnTo>
                <a:lnTo>
                  <a:pt x="52881" y="2786"/>
                </a:lnTo>
                <a:lnTo>
                  <a:pt x="61706" y="2095"/>
                </a:lnTo>
                <a:lnTo>
                  <a:pt x="64315" y="1119"/>
                </a:lnTo>
                <a:lnTo>
                  <a:pt x="66293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" name="Google Shape;22;p1"/>
          <p:cNvSpPr/>
          <p:nvPr/>
        </p:nvSpPr>
        <p:spPr>
          <a:xfrm>
            <a:off x="11224259" y="1528572"/>
            <a:ext cx="38100" cy="6350"/>
          </a:xfrm>
          <a:custGeom>
            <a:rect b="b" l="l" r="r" t="t"/>
            <a:pathLst>
              <a:path extrusionOk="0" h="6350" w="38100">
                <a:moveTo>
                  <a:pt x="38100" y="0"/>
                </a:moveTo>
                <a:lnTo>
                  <a:pt x="0" y="6095"/>
                </a:lnTo>
                <a:lnTo>
                  <a:pt x="29464" y="4317"/>
                </a:lnTo>
                <a:lnTo>
                  <a:pt x="3810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" name="Google Shape;23;p1"/>
          <p:cNvSpPr/>
          <p:nvPr/>
        </p:nvSpPr>
        <p:spPr>
          <a:xfrm>
            <a:off x="11146535" y="1528572"/>
            <a:ext cx="21590" cy="3175"/>
          </a:xfrm>
          <a:custGeom>
            <a:rect b="b" l="l" r="r" t="t"/>
            <a:pathLst>
              <a:path extrusionOk="0" h="3175" w="21590">
                <a:moveTo>
                  <a:pt x="21336" y="0"/>
                </a:moveTo>
                <a:lnTo>
                  <a:pt x="0" y="2286"/>
                </a:lnTo>
                <a:lnTo>
                  <a:pt x="18669" y="3048"/>
                </a:lnTo>
                <a:lnTo>
                  <a:pt x="21336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" name="Google Shape;24;p1"/>
          <p:cNvSpPr/>
          <p:nvPr/>
        </p:nvSpPr>
        <p:spPr>
          <a:xfrm>
            <a:off x="6198108" y="1566672"/>
            <a:ext cx="20320" cy="1905"/>
          </a:xfrm>
          <a:custGeom>
            <a:rect b="b" l="l" r="r" t="t"/>
            <a:pathLst>
              <a:path extrusionOk="0" h="1905" w="20320">
                <a:moveTo>
                  <a:pt x="19812" y="0"/>
                </a:moveTo>
                <a:lnTo>
                  <a:pt x="9397" y="0"/>
                </a:lnTo>
                <a:lnTo>
                  <a:pt x="0" y="1524"/>
                </a:lnTo>
                <a:lnTo>
                  <a:pt x="19812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" name="Google Shape;25;p1"/>
          <p:cNvSpPr/>
          <p:nvPr/>
        </p:nvSpPr>
        <p:spPr>
          <a:xfrm>
            <a:off x="6356603" y="1565147"/>
            <a:ext cx="9525" cy="1905"/>
          </a:xfrm>
          <a:custGeom>
            <a:rect b="b" l="l" r="r" t="t"/>
            <a:pathLst>
              <a:path extrusionOk="0" h="1905" w="9525">
                <a:moveTo>
                  <a:pt x="9144" y="0"/>
                </a:moveTo>
                <a:lnTo>
                  <a:pt x="2794" y="762"/>
                </a:lnTo>
                <a:lnTo>
                  <a:pt x="0" y="1524"/>
                </a:lnTo>
                <a:lnTo>
                  <a:pt x="5461" y="1524"/>
                </a:lnTo>
                <a:lnTo>
                  <a:pt x="9144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" name="Google Shape;26;p1"/>
          <p:cNvSpPr/>
          <p:nvPr/>
        </p:nvSpPr>
        <p:spPr>
          <a:xfrm>
            <a:off x="8954261" y="1524178"/>
            <a:ext cx="59055" cy="4445"/>
          </a:xfrm>
          <a:custGeom>
            <a:rect b="b" l="l" r="r" t="t"/>
            <a:pathLst>
              <a:path extrusionOk="0" h="4444" w="59054">
                <a:moveTo>
                  <a:pt x="3363" y="0"/>
                </a:moveTo>
                <a:lnTo>
                  <a:pt x="0" y="964"/>
                </a:lnTo>
                <a:lnTo>
                  <a:pt x="8636" y="3758"/>
                </a:lnTo>
                <a:lnTo>
                  <a:pt x="23508" y="3446"/>
                </a:lnTo>
                <a:lnTo>
                  <a:pt x="36560" y="3552"/>
                </a:lnTo>
                <a:lnTo>
                  <a:pt x="48158" y="3919"/>
                </a:lnTo>
                <a:lnTo>
                  <a:pt x="58674" y="4393"/>
                </a:lnTo>
                <a:lnTo>
                  <a:pt x="36379" y="2357"/>
                </a:lnTo>
                <a:lnTo>
                  <a:pt x="16716" y="678"/>
                </a:lnTo>
                <a:lnTo>
                  <a:pt x="3363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" name="Google Shape;27;p1"/>
          <p:cNvSpPr/>
          <p:nvPr/>
        </p:nvSpPr>
        <p:spPr>
          <a:xfrm>
            <a:off x="7478268" y="1546859"/>
            <a:ext cx="88900" cy="18415"/>
          </a:xfrm>
          <a:custGeom>
            <a:rect b="b" l="l" r="r" t="t"/>
            <a:pathLst>
              <a:path extrusionOk="0" h="18415" w="88900">
                <a:moveTo>
                  <a:pt x="38100" y="18288"/>
                </a:moveTo>
                <a:lnTo>
                  <a:pt x="0" y="15240"/>
                </a:lnTo>
                <a:lnTo>
                  <a:pt x="7124" y="16002"/>
                </a:lnTo>
                <a:lnTo>
                  <a:pt x="15798" y="16764"/>
                </a:lnTo>
                <a:lnTo>
                  <a:pt x="26098" y="17526"/>
                </a:lnTo>
                <a:lnTo>
                  <a:pt x="38100" y="18288"/>
                </a:lnTo>
                <a:close/>
              </a:path>
              <a:path extrusionOk="0" h="18415" w="88900">
                <a:moveTo>
                  <a:pt x="88392" y="0"/>
                </a:moveTo>
                <a:lnTo>
                  <a:pt x="59436" y="2286"/>
                </a:lnTo>
                <a:lnTo>
                  <a:pt x="68453" y="3048"/>
                </a:lnTo>
                <a:lnTo>
                  <a:pt x="88392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" name="Google Shape;28;p1"/>
          <p:cNvSpPr/>
          <p:nvPr/>
        </p:nvSpPr>
        <p:spPr>
          <a:xfrm>
            <a:off x="5410200" y="1568196"/>
            <a:ext cx="24765" cy="5080"/>
          </a:xfrm>
          <a:custGeom>
            <a:rect b="b" l="l" r="r" t="t"/>
            <a:pathLst>
              <a:path extrusionOk="0" h="5080" w="24764">
                <a:moveTo>
                  <a:pt x="23113" y="0"/>
                </a:moveTo>
                <a:lnTo>
                  <a:pt x="0" y="4571"/>
                </a:lnTo>
                <a:lnTo>
                  <a:pt x="18631" y="4250"/>
                </a:lnTo>
                <a:lnTo>
                  <a:pt x="24177" y="3333"/>
                </a:lnTo>
                <a:lnTo>
                  <a:pt x="23413" y="1893"/>
                </a:lnTo>
                <a:lnTo>
                  <a:pt x="23113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" name="Google Shape;29;p1"/>
          <p:cNvSpPr/>
          <p:nvPr/>
        </p:nvSpPr>
        <p:spPr>
          <a:xfrm>
            <a:off x="10206228" y="1530096"/>
            <a:ext cx="62865" cy="3175"/>
          </a:xfrm>
          <a:custGeom>
            <a:rect b="b" l="l" r="r" t="t"/>
            <a:pathLst>
              <a:path extrusionOk="0" h="3175" w="62865">
                <a:moveTo>
                  <a:pt x="0" y="0"/>
                </a:moveTo>
                <a:lnTo>
                  <a:pt x="21639" y="1321"/>
                </a:lnTo>
                <a:lnTo>
                  <a:pt x="39862" y="2571"/>
                </a:lnTo>
                <a:lnTo>
                  <a:pt x="53774" y="3107"/>
                </a:lnTo>
                <a:lnTo>
                  <a:pt x="62483" y="2286"/>
                </a:lnTo>
                <a:lnTo>
                  <a:pt x="44594" y="1285"/>
                </a:lnTo>
                <a:lnTo>
                  <a:pt x="28336" y="571"/>
                </a:lnTo>
                <a:lnTo>
                  <a:pt x="13531" y="142"/>
                </a:lnTo>
                <a:lnTo>
                  <a:pt x="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" name="Google Shape;30;p1"/>
          <p:cNvSpPr/>
          <p:nvPr/>
        </p:nvSpPr>
        <p:spPr>
          <a:xfrm>
            <a:off x="6257544" y="1525524"/>
            <a:ext cx="20320" cy="3175"/>
          </a:xfrm>
          <a:custGeom>
            <a:rect b="b" l="l" r="r" t="t"/>
            <a:pathLst>
              <a:path extrusionOk="0" h="3175" w="20320">
                <a:moveTo>
                  <a:pt x="17017" y="0"/>
                </a:moveTo>
                <a:lnTo>
                  <a:pt x="4698" y="1524"/>
                </a:lnTo>
                <a:lnTo>
                  <a:pt x="0" y="3048"/>
                </a:lnTo>
                <a:lnTo>
                  <a:pt x="12318" y="3048"/>
                </a:lnTo>
                <a:lnTo>
                  <a:pt x="19811" y="1524"/>
                </a:lnTo>
                <a:lnTo>
                  <a:pt x="17017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1" name="Google Shape;31;p1"/>
          <p:cNvSpPr/>
          <p:nvPr/>
        </p:nvSpPr>
        <p:spPr>
          <a:xfrm>
            <a:off x="10134600" y="1529429"/>
            <a:ext cx="71755" cy="2540"/>
          </a:xfrm>
          <a:custGeom>
            <a:rect b="b" l="l" r="r" t="t"/>
            <a:pathLst>
              <a:path extrusionOk="0" h="2540" w="71754">
                <a:moveTo>
                  <a:pt x="36528" y="0"/>
                </a:moveTo>
                <a:lnTo>
                  <a:pt x="18174" y="250"/>
                </a:lnTo>
                <a:lnTo>
                  <a:pt x="0" y="1428"/>
                </a:lnTo>
                <a:lnTo>
                  <a:pt x="12446" y="2190"/>
                </a:lnTo>
                <a:lnTo>
                  <a:pt x="26265" y="1643"/>
                </a:lnTo>
                <a:lnTo>
                  <a:pt x="40608" y="1238"/>
                </a:lnTo>
                <a:lnTo>
                  <a:pt x="55665" y="1119"/>
                </a:lnTo>
                <a:lnTo>
                  <a:pt x="71627" y="1428"/>
                </a:lnTo>
                <a:lnTo>
                  <a:pt x="54524" y="464"/>
                </a:lnTo>
                <a:lnTo>
                  <a:pt x="36528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2" name="Google Shape;32;p1"/>
          <p:cNvSpPr/>
          <p:nvPr/>
        </p:nvSpPr>
        <p:spPr>
          <a:xfrm>
            <a:off x="2583179" y="1560575"/>
            <a:ext cx="7620" cy="1905"/>
          </a:xfrm>
          <a:custGeom>
            <a:rect b="b" l="l" r="r" t="t"/>
            <a:pathLst>
              <a:path extrusionOk="0" h="1905" w="7619">
                <a:moveTo>
                  <a:pt x="888" y="0"/>
                </a:moveTo>
                <a:lnTo>
                  <a:pt x="0" y="1524"/>
                </a:lnTo>
                <a:lnTo>
                  <a:pt x="7619" y="1524"/>
                </a:lnTo>
                <a:lnTo>
                  <a:pt x="888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3" name="Google Shape;33;p1"/>
          <p:cNvSpPr/>
          <p:nvPr/>
        </p:nvSpPr>
        <p:spPr>
          <a:xfrm>
            <a:off x="1761744" y="1522857"/>
            <a:ext cx="35560" cy="1270"/>
          </a:xfrm>
          <a:custGeom>
            <a:rect b="b" l="l" r="r" t="t"/>
            <a:pathLst>
              <a:path extrusionOk="0" h="1269" w="35560">
                <a:moveTo>
                  <a:pt x="21907" y="0"/>
                </a:moveTo>
                <a:lnTo>
                  <a:pt x="12334" y="285"/>
                </a:lnTo>
                <a:lnTo>
                  <a:pt x="0" y="1142"/>
                </a:lnTo>
                <a:lnTo>
                  <a:pt x="35051" y="1142"/>
                </a:lnTo>
                <a:lnTo>
                  <a:pt x="29289" y="285"/>
                </a:lnTo>
                <a:lnTo>
                  <a:pt x="21907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" name="Google Shape;34;p1"/>
          <p:cNvSpPr/>
          <p:nvPr/>
        </p:nvSpPr>
        <p:spPr>
          <a:xfrm>
            <a:off x="10812780" y="1529453"/>
            <a:ext cx="8255" cy="1270"/>
          </a:xfrm>
          <a:custGeom>
            <a:rect b="b" l="l" r="r" t="t"/>
            <a:pathLst>
              <a:path extrusionOk="0" h="1269" w="8254">
                <a:moveTo>
                  <a:pt x="3750" y="0"/>
                </a:moveTo>
                <a:lnTo>
                  <a:pt x="0" y="642"/>
                </a:lnTo>
                <a:lnTo>
                  <a:pt x="8108" y="428"/>
                </a:lnTo>
                <a:lnTo>
                  <a:pt x="7905" y="71"/>
                </a:lnTo>
                <a:lnTo>
                  <a:pt x="375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" name="Google Shape;35;p1"/>
          <p:cNvSpPr/>
          <p:nvPr/>
        </p:nvSpPr>
        <p:spPr>
          <a:xfrm>
            <a:off x="10896600" y="1546352"/>
            <a:ext cx="3810" cy="2540"/>
          </a:xfrm>
          <a:custGeom>
            <a:rect b="b" l="l" r="r" t="t"/>
            <a:pathLst>
              <a:path extrusionOk="0" h="2540" w="3809">
                <a:moveTo>
                  <a:pt x="3809" y="0"/>
                </a:moveTo>
                <a:lnTo>
                  <a:pt x="889" y="1015"/>
                </a:lnTo>
                <a:lnTo>
                  <a:pt x="0" y="2032"/>
                </a:lnTo>
                <a:lnTo>
                  <a:pt x="3809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" name="Google Shape;36;p1"/>
          <p:cNvSpPr/>
          <p:nvPr/>
        </p:nvSpPr>
        <p:spPr>
          <a:xfrm>
            <a:off x="9947147" y="1554480"/>
            <a:ext cx="5080" cy="1905"/>
          </a:xfrm>
          <a:custGeom>
            <a:rect b="b" l="l" r="r" t="t"/>
            <a:pathLst>
              <a:path extrusionOk="0" h="1905" w="5079">
                <a:moveTo>
                  <a:pt x="3682" y="0"/>
                </a:moveTo>
                <a:lnTo>
                  <a:pt x="888" y="0"/>
                </a:lnTo>
                <a:lnTo>
                  <a:pt x="0" y="0"/>
                </a:lnTo>
                <a:lnTo>
                  <a:pt x="4572" y="1524"/>
                </a:lnTo>
                <a:lnTo>
                  <a:pt x="3682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" name="Google Shape;37;p1"/>
          <p:cNvSpPr/>
          <p:nvPr/>
        </p:nvSpPr>
        <p:spPr>
          <a:xfrm>
            <a:off x="10786872" y="1528571"/>
            <a:ext cx="68580" cy="3175"/>
          </a:xfrm>
          <a:custGeom>
            <a:rect b="b" l="l" r="r" t="t"/>
            <a:pathLst>
              <a:path extrusionOk="0" h="3175" w="68579">
                <a:moveTo>
                  <a:pt x="30480" y="3048"/>
                </a:moveTo>
                <a:lnTo>
                  <a:pt x="27559" y="1524"/>
                </a:lnTo>
                <a:lnTo>
                  <a:pt x="26543" y="1524"/>
                </a:lnTo>
                <a:lnTo>
                  <a:pt x="25527" y="1524"/>
                </a:lnTo>
                <a:lnTo>
                  <a:pt x="0" y="1524"/>
                </a:lnTo>
                <a:lnTo>
                  <a:pt x="7937" y="1549"/>
                </a:lnTo>
                <a:lnTo>
                  <a:pt x="15621" y="1714"/>
                </a:lnTo>
                <a:lnTo>
                  <a:pt x="23101" y="2171"/>
                </a:lnTo>
                <a:lnTo>
                  <a:pt x="30480" y="3048"/>
                </a:lnTo>
                <a:close/>
              </a:path>
              <a:path extrusionOk="0" h="3175" w="68579">
                <a:moveTo>
                  <a:pt x="68580" y="1524"/>
                </a:moveTo>
                <a:lnTo>
                  <a:pt x="66548" y="0"/>
                </a:lnTo>
                <a:lnTo>
                  <a:pt x="48768" y="1524"/>
                </a:lnTo>
                <a:lnTo>
                  <a:pt x="68580" y="1524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" name="Google Shape;38;p1"/>
          <p:cNvSpPr/>
          <p:nvPr/>
        </p:nvSpPr>
        <p:spPr>
          <a:xfrm>
            <a:off x="4099575" y="1552955"/>
            <a:ext cx="13970" cy="1270"/>
          </a:xfrm>
          <a:custGeom>
            <a:rect b="b" l="l" r="r" t="t"/>
            <a:pathLst>
              <a:path extrusionOk="0" h="1269" w="13970">
                <a:moveTo>
                  <a:pt x="13700" y="0"/>
                </a:moveTo>
                <a:lnTo>
                  <a:pt x="10017" y="0"/>
                </a:lnTo>
                <a:lnTo>
                  <a:pt x="0" y="857"/>
                </a:lnTo>
                <a:lnTo>
                  <a:pt x="4748" y="535"/>
                </a:lnTo>
                <a:lnTo>
                  <a:pt x="1370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" name="Google Shape;39;p1"/>
          <p:cNvSpPr/>
          <p:nvPr/>
        </p:nvSpPr>
        <p:spPr>
          <a:xfrm>
            <a:off x="627474" y="736624"/>
            <a:ext cx="10675410" cy="29210"/>
          </a:xfrm>
          <a:custGeom>
            <a:rect b="b" l="l" r="r" t="t"/>
            <a:pathLst>
              <a:path extrusionOk="0" h="58419" w="9552940">
                <a:moveTo>
                  <a:pt x="2094064" y="6731"/>
                </a:moveTo>
                <a:lnTo>
                  <a:pt x="2076780" y="6604"/>
                </a:lnTo>
                <a:lnTo>
                  <a:pt x="2009368" y="6731"/>
                </a:lnTo>
                <a:lnTo>
                  <a:pt x="2094064" y="6731"/>
                </a:lnTo>
                <a:close/>
              </a:path>
              <a:path extrusionOk="0" h="58419" w="9552940">
                <a:moveTo>
                  <a:pt x="6545110" y="40132"/>
                </a:moveTo>
                <a:lnTo>
                  <a:pt x="6534912" y="40132"/>
                </a:lnTo>
                <a:lnTo>
                  <a:pt x="6531788" y="39662"/>
                </a:lnTo>
                <a:lnTo>
                  <a:pt x="6527152" y="39535"/>
                </a:lnTo>
                <a:lnTo>
                  <a:pt x="6523482" y="41021"/>
                </a:lnTo>
                <a:lnTo>
                  <a:pt x="6545110" y="40132"/>
                </a:lnTo>
                <a:close/>
              </a:path>
              <a:path extrusionOk="0" h="58419" w="9552940">
                <a:moveTo>
                  <a:pt x="6548247" y="40132"/>
                </a:moveTo>
                <a:lnTo>
                  <a:pt x="6546393" y="40081"/>
                </a:lnTo>
                <a:lnTo>
                  <a:pt x="6545110" y="40132"/>
                </a:lnTo>
                <a:lnTo>
                  <a:pt x="6548247" y="40132"/>
                </a:lnTo>
                <a:close/>
              </a:path>
              <a:path extrusionOk="0" h="58419" w="9552940">
                <a:moveTo>
                  <a:pt x="6609715" y="14605"/>
                </a:moveTo>
                <a:lnTo>
                  <a:pt x="6465697" y="13716"/>
                </a:lnTo>
                <a:lnTo>
                  <a:pt x="6404178" y="12700"/>
                </a:lnTo>
                <a:lnTo>
                  <a:pt x="6347079" y="11049"/>
                </a:lnTo>
                <a:lnTo>
                  <a:pt x="6348222" y="14605"/>
                </a:lnTo>
                <a:lnTo>
                  <a:pt x="6609715" y="14605"/>
                </a:lnTo>
                <a:close/>
              </a:path>
              <a:path extrusionOk="0" h="58419" w="9552940">
                <a:moveTo>
                  <a:pt x="6955663" y="46736"/>
                </a:moveTo>
                <a:lnTo>
                  <a:pt x="6933311" y="35052"/>
                </a:lnTo>
                <a:lnTo>
                  <a:pt x="6888607" y="50292"/>
                </a:lnTo>
                <a:lnTo>
                  <a:pt x="6908406" y="47371"/>
                </a:lnTo>
                <a:lnTo>
                  <a:pt x="6925081" y="46189"/>
                </a:lnTo>
                <a:lnTo>
                  <a:pt x="6940283" y="46177"/>
                </a:lnTo>
                <a:lnTo>
                  <a:pt x="6955663" y="46736"/>
                </a:lnTo>
                <a:close/>
              </a:path>
              <a:path extrusionOk="0" h="58419" w="9552940">
                <a:moveTo>
                  <a:pt x="6958711" y="45720"/>
                </a:moveTo>
                <a:lnTo>
                  <a:pt x="6955663" y="45720"/>
                </a:lnTo>
                <a:lnTo>
                  <a:pt x="6956679" y="47244"/>
                </a:lnTo>
                <a:lnTo>
                  <a:pt x="6958711" y="45720"/>
                </a:lnTo>
                <a:close/>
              </a:path>
              <a:path extrusionOk="0" h="58419" w="9552940">
                <a:moveTo>
                  <a:pt x="9272270" y="11938"/>
                </a:moveTo>
                <a:lnTo>
                  <a:pt x="9269349" y="11938"/>
                </a:lnTo>
                <a:lnTo>
                  <a:pt x="9269349" y="12700"/>
                </a:lnTo>
                <a:lnTo>
                  <a:pt x="9272270" y="11938"/>
                </a:lnTo>
                <a:close/>
              </a:path>
              <a:path extrusionOk="0" h="58419" w="9552940">
                <a:moveTo>
                  <a:pt x="9429877" y="10668"/>
                </a:moveTo>
                <a:lnTo>
                  <a:pt x="9428988" y="9652"/>
                </a:lnTo>
                <a:lnTo>
                  <a:pt x="9422447" y="7912"/>
                </a:lnTo>
                <a:lnTo>
                  <a:pt x="9394063" y="8636"/>
                </a:lnTo>
                <a:lnTo>
                  <a:pt x="9406191" y="8813"/>
                </a:lnTo>
                <a:lnTo>
                  <a:pt x="9415208" y="9271"/>
                </a:lnTo>
                <a:lnTo>
                  <a:pt x="9422600" y="9931"/>
                </a:lnTo>
                <a:lnTo>
                  <a:pt x="9429877" y="10668"/>
                </a:lnTo>
                <a:close/>
              </a:path>
              <a:path extrusionOk="0" h="58419" w="9552940">
                <a:moveTo>
                  <a:pt x="9433687" y="7620"/>
                </a:moveTo>
                <a:lnTo>
                  <a:pt x="9421368" y="7620"/>
                </a:lnTo>
                <a:lnTo>
                  <a:pt x="9422447" y="7912"/>
                </a:lnTo>
                <a:lnTo>
                  <a:pt x="9433687" y="7620"/>
                </a:lnTo>
                <a:close/>
              </a:path>
              <a:path extrusionOk="0" h="58419" w="9552940">
                <a:moveTo>
                  <a:pt x="9552559" y="15240"/>
                </a:moveTo>
                <a:lnTo>
                  <a:pt x="9539973" y="13208"/>
                </a:lnTo>
                <a:lnTo>
                  <a:pt x="9532849" y="12954"/>
                </a:lnTo>
                <a:lnTo>
                  <a:pt x="9523425" y="12446"/>
                </a:lnTo>
                <a:lnTo>
                  <a:pt x="9503918" y="9398"/>
                </a:lnTo>
                <a:lnTo>
                  <a:pt x="9502534" y="12319"/>
                </a:lnTo>
                <a:lnTo>
                  <a:pt x="9473832" y="13081"/>
                </a:lnTo>
                <a:lnTo>
                  <a:pt x="9437599" y="13208"/>
                </a:lnTo>
                <a:lnTo>
                  <a:pt x="9413672" y="13970"/>
                </a:lnTo>
                <a:lnTo>
                  <a:pt x="9421876" y="16891"/>
                </a:lnTo>
                <a:lnTo>
                  <a:pt x="9395333" y="13589"/>
                </a:lnTo>
                <a:lnTo>
                  <a:pt x="9341104" y="11049"/>
                </a:lnTo>
                <a:lnTo>
                  <a:pt x="9334665" y="10414"/>
                </a:lnTo>
                <a:lnTo>
                  <a:pt x="9307576" y="7747"/>
                </a:lnTo>
                <a:lnTo>
                  <a:pt x="9309951" y="8890"/>
                </a:lnTo>
                <a:lnTo>
                  <a:pt x="9311107" y="9906"/>
                </a:lnTo>
                <a:lnTo>
                  <a:pt x="9304045" y="10414"/>
                </a:lnTo>
                <a:lnTo>
                  <a:pt x="9281795" y="10287"/>
                </a:lnTo>
                <a:lnTo>
                  <a:pt x="9278874" y="11049"/>
                </a:lnTo>
                <a:lnTo>
                  <a:pt x="9275064" y="11938"/>
                </a:lnTo>
                <a:lnTo>
                  <a:pt x="9272270" y="11938"/>
                </a:lnTo>
                <a:lnTo>
                  <a:pt x="9282684" y="12700"/>
                </a:lnTo>
                <a:lnTo>
                  <a:pt x="9291320" y="13589"/>
                </a:lnTo>
                <a:lnTo>
                  <a:pt x="9294114" y="14351"/>
                </a:lnTo>
                <a:lnTo>
                  <a:pt x="9270378" y="16891"/>
                </a:lnTo>
                <a:lnTo>
                  <a:pt x="9237675" y="18415"/>
                </a:lnTo>
                <a:lnTo>
                  <a:pt x="9204617" y="19304"/>
                </a:lnTo>
                <a:lnTo>
                  <a:pt x="9179814" y="20447"/>
                </a:lnTo>
                <a:lnTo>
                  <a:pt x="9170492" y="19812"/>
                </a:lnTo>
                <a:lnTo>
                  <a:pt x="9171089" y="19685"/>
                </a:lnTo>
                <a:lnTo>
                  <a:pt x="9174061" y="19050"/>
                </a:lnTo>
                <a:lnTo>
                  <a:pt x="9179776" y="18161"/>
                </a:lnTo>
                <a:lnTo>
                  <a:pt x="9176893" y="16891"/>
                </a:lnTo>
                <a:lnTo>
                  <a:pt x="9141587" y="19685"/>
                </a:lnTo>
                <a:lnTo>
                  <a:pt x="9132824" y="17653"/>
                </a:lnTo>
                <a:lnTo>
                  <a:pt x="9130640" y="17145"/>
                </a:lnTo>
                <a:lnTo>
                  <a:pt x="9122740" y="16129"/>
                </a:lnTo>
                <a:lnTo>
                  <a:pt x="9120772" y="15875"/>
                </a:lnTo>
                <a:lnTo>
                  <a:pt x="9118803" y="15621"/>
                </a:lnTo>
                <a:lnTo>
                  <a:pt x="9113863" y="14986"/>
                </a:lnTo>
                <a:lnTo>
                  <a:pt x="9109037" y="12954"/>
                </a:lnTo>
                <a:lnTo>
                  <a:pt x="9128976" y="11430"/>
                </a:lnTo>
                <a:lnTo>
                  <a:pt x="9133967" y="11049"/>
                </a:lnTo>
                <a:lnTo>
                  <a:pt x="9106281" y="11049"/>
                </a:lnTo>
                <a:lnTo>
                  <a:pt x="9106281" y="14351"/>
                </a:lnTo>
                <a:lnTo>
                  <a:pt x="9099677" y="15240"/>
                </a:lnTo>
                <a:lnTo>
                  <a:pt x="9087764" y="15621"/>
                </a:lnTo>
                <a:lnTo>
                  <a:pt x="9078925" y="15494"/>
                </a:lnTo>
                <a:lnTo>
                  <a:pt x="9072575" y="15113"/>
                </a:lnTo>
                <a:lnTo>
                  <a:pt x="9068181" y="14351"/>
                </a:lnTo>
                <a:lnTo>
                  <a:pt x="9090114" y="14351"/>
                </a:lnTo>
                <a:lnTo>
                  <a:pt x="9098216" y="14097"/>
                </a:lnTo>
                <a:lnTo>
                  <a:pt x="9099525" y="13970"/>
                </a:lnTo>
                <a:lnTo>
                  <a:pt x="9103487" y="13589"/>
                </a:lnTo>
                <a:lnTo>
                  <a:pt x="9105392" y="13589"/>
                </a:lnTo>
                <a:lnTo>
                  <a:pt x="9106281" y="14351"/>
                </a:lnTo>
                <a:lnTo>
                  <a:pt x="9106281" y="11049"/>
                </a:lnTo>
                <a:lnTo>
                  <a:pt x="9079611" y="11049"/>
                </a:lnTo>
                <a:lnTo>
                  <a:pt x="9053462" y="9398"/>
                </a:lnTo>
                <a:lnTo>
                  <a:pt x="9036685" y="8940"/>
                </a:lnTo>
                <a:lnTo>
                  <a:pt x="9036685" y="13589"/>
                </a:lnTo>
                <a:lnTo>
                  <a:pt x="9035796" y="13589"/>
                </a:lnTo>
                <a:lnTo>
                  <a:pt x="9032494" y="13436"/>
                </a:lnTo>
                <a:lnTo>
                  <a:pt x="9023413" y="13081"/>
                </a:lnTo>
                <a:lnTo>
                  <a:pt x="9016949" y="12700"/>
                </a:lnTo>
                <a:lnTo>
                  <a:pt x="9032494" y="13436"/>
                </a:lnTo>
                <a:lnTo>
                  <a:pt x="9036685" y="13589"/>
                </a:lnTo>
                <a:lnTo>
                  <a:pt x="9036685" y="8940"/>
                </a:lnTo>
                <a:lnTo>
                  <a:pt x="9025522" y="8636"/>
                </a:lnTo>
                <a:lnTo>
                  <a:pt x="8998648" y="8509"/>
                </a:lnTo>
                <a:lnTo>
                  <a:pt x="8975725" y="9398"/>
                </a:lnTo>
                <a:lnTo>
                  <a:pt x="8954922" y="9525"/>
                </a:lnTo>
                <a:lnTo>
                  <a:pt x="8926233" y="11430"/>
                </a:lnTo>
                <a:lnTo>
                  <a:pt x="8932799" y="10287"/>
                </a:lnTo>
                <a:lnTo>
                  <a:pt x="8846947" y="12700"/>
                </a:lnTo>
                <a:lnTo>
                  <a:pt x="8846058" y="11938"/>
                </a:lnTo>
                <a:lnTo>
                  <a:pt x="8794547" y="12065"/>
                </a:lnTo>
                <a:lnTo>
                  <a:pt x="8687537" y="13970"/>
                </a:lnTo>
                <a:lnTo>
                  <a:pt x="8631745" y="13589"/>
                </a:lnTo>
                <a:lnTo>
                  <a:pt x="8600135" y="12192"/>
                </a:lnTo>
                <a:lnTo>
                  <a:pt x="8574278" y="11049"/>
                </a:lnTo>
                <a:lnTo>
                  <a:pt x="8552523" y="11684"/>
                </a:lnTo>
                <a:lnTo>
                  <a:pt x="8528901" y="12065"/>
                </a:lnTo>
                <a:lnTo>
                  <a:pt x="8501507" y="12192"/>
                </a:lnTo>
                <a:lnTo>
                  <a:pt x="8468487" y="11938"/>
                </a:lnTo>
                <a:lnTo>
                  <a:pt x="8459851" y="8509"/>
                </a:lnTo>
                <a:lnTo>
                  <a:pt x="8426691" y="8382"/>
                </a:lnTo>
                <a:lnTo>
                  <a:pt x="8388769" y="7493"/>
                </a:lnTo>
                <a:lnTo>
                  <a:pt x="8354923" y="7112"/>
                </a:lnTo>
                <a:lnTo>
                  <a:pt x="8333994" y="8509"/>
                </a:lnTo>
                <a:lnTo>
                  <a:pt x="8299590" y="4953"/>
                </a:lnTo>
                <a:lnTo>
                  <a:pt x="8277504" y="4445"/>
                </a:lnTo>
                <a:lnTo>
                  <a:pt x="8249894" y="3810"/>
                </a:lnTo>
                <a:lnTo>
                  <a:pt x="8137792" y="4445"/>
                </a:lnTo>
                <a:lnTo>
                  <a:pt x="8091932" y="4191"/>
                </a:lnTo>
                <a:lnTo>
                  <a:pt x="8089011" y="8509"/>
                </a:lnTo>
                <a:lnTo>
                  <a:pt x="8056105" y="8636"/>
                </a:lnTo>
                <a:lnTo>
                  <a:pt x="8022285" y="9144"/>
                </a:lnTo>
                <a:lnTo>
                  <a:pt x="7946898" y="11049"/>
                </a:lnTo>
                <a:lnTo>
                  <a:pt x="7950708" y="15240"/>
                </a:lnTo>
                <a:lnTo>
                  <a:pt x="7910360" y="15875"/>
                </a:lnTo>
                <a:lnTo>
                  <a:pt x="7818107" y="13335"/>
                </a:lnTo>
                <a:lnTo>
                  <a:pt x="7809255" y="13081"/>
                </a:lnTo>
                <a:lnTo>
                  <a:pt x="7753350" y="12700"/>
                </a:lnTo>
                <a:lnTo>
                  <a:pt x="7759852" y="11811"/>
                </a:lnTo>
                <a:lnTo>
                  <a:pt x="7769593" y="11303"/>
                </a:lnTo>
                <a:lnTo>
                  <a:pt x="7780769" y="11430"/>
                </a:lnTo>
                <a:lnTo>
                  <a:pt x="7791577" y="11938"/>
                </a:lnTo>
                <a:lnTo>
                  <a:pt x="7779118" y="11303"/>
                </a:lnTo>
                <a:lnTo>
                  <a:pt x="7736764" y="9144"/>
                </a:lnTo>
                <a:lnTo>
                  <a:pt x="7680858" y="9906"/>
                </a:lnTo>
                <a:lnTo>
                  <a:pt x="7625296" y="12065"/>
                </a:lnTo>
                <a:lnTo>
                  <a:pt x="7571473" y="13335"/>
                </a:lnTo>
                <a:lnTo>
                  <a:pt x="7548448" y="12700"/>
                </a:lnTo>
                <a:lnTo>
                  <a:pt x="7543838" y="12573"/>
                </a:lnTo>
                <a:lnTo>
                  <a:pt x="7520813" y="11938"/>
                </a:lnTo>
                <a:lnTo>
                  <a:pt x="7493965" y="12573"/>
                </a:lnTo>
                <a:lnTo>
                  <a:pt x="7482573" y="12319"/>
                </a:lnTo>
                <a:lnTo>
                  <a:pt x="7472172" y="11938"/>
                </a:lnTo>
                <a:lnTo>
                  <a:pt x="7474966" y="11938"/>
                </a:lnTo>
                <a:lnTo>
                  <a:pt x="7476871" y="11049"/>
                </a:lnTo>
                <a:lnTo>
                  <a:pt x="7468362" y="11049"/>
                </a:lnTo>
                <a:lnTo>
                  <a:pt x="7440676" y="9398"/>
                </a:lnTo>
                <a:lnTo>
                  <a:pt x="7448296" y="10287"/>
                </a:lnTo>
                <a:lnTo>
                  <a:pt x="7456932" y="11049"/>
                </a:lnTo>
                <a:lnTo>
                  <a:pt x="7463536" y="11049"/>
                </a:lnTo>
                <a:lnTo>
                  <a:pt x="7450633" y="11176"/>
                </a:lnTo>
                <a:lnTo>
                  <a:pt x="7401560" y="12700"/>
                </a:lnTo>
                <a:lnTo>
                  <a:pt x="7391146" y="8509"/>
                </a:lnTo>
                <a:lnTo>
                  <a:pt x="7386320" y="8509"/>
                </a:lnTo>
                <a:lnTo>
                  <a:pt x="7374014" y="8128"/>
                </a:lnTo>
                <a:lnTo>
                  <a:pt x="7370089" y="9144"/>
                </a:lnTo>
                <a:lnTo>
                  <a:pt x="7372591" y="11176"/>
                </a:lnTo>
                <a:lnTo>
                  <a:pt x="7379589" y="13589"/>
                </a:lnTo>
                <a:lnTo>
                  <a:pt x="7371207" y="14224"/>
                </a:lnTo>
                <a:lnTo>
                  <a:pt x="7349109" y="16129"/>
                </a:lnTo>
                <a:lnTo>
                  <a:pt x="7335088" y="14097"/>
                </a:lnTo>
                <a:lnTo>
                  <a:pt x="7331583" y="13589"/>
                </a:lnTo>
                <a:lnTo>
                  <a:pt x="7308761" y="13970"/>
                </a:lnTo>
                <a:lnTo>
                  <a:pt x="7284682" y="14097"/>
                </a:lnTo>
                <a:lnTo>
                  <a:pt x="7263384" y="11049"/>
                </a:lnTo>
                <a:lnTo>
                  <a:pt x="7237997" y="12954"/>
                </a:lnTo>
                <a:lnTo>
                  <a:pt x="7197064" y="14605"/>
                </a:lnTo>
                <a:lnTo>
                  <a:pt x="7156882" y="16891"/>
                </a:lnTo>
                <a:lnTo>
                  <a:pt x="7133717" y="21336"/>
                </a:lnTo>
                <a:lnTo>
                  <a:pt x="7132701" y="19685"/>
                </a:lnTo>
                <a:lnTo>
                  <a:pt x="7138416" y="19685"/>
                </a:lnTo>
                <a:lnTo>
                  <a:pt x="7119137" y="19050"/>
                </a:lnTo>
                <a:lnTo>
                  <a:pt x="7100151" y="18669"/>
                </a:lnTo>
                <a:lnTo>
                  <a:pt x="7081685" y="18796"/>
                </a:lnTo>
                <a:lnTo>
                  <a:pt x="7063994" y="19685"/>
                </a:lnTo>
                <a:lnTo>
                  <a:pt x="7052564" y="14351"/>
                </a:lnTo>
                <a:lnTo>
                  <a:pt x="6996303" y="21336"/>
                </a:lnTo>
                <a:lnTo>
                  <a:pt x="6988365" y="20447"/>
                </a:lnTo>
                <a:lnTo>
                  <a:pt x="6974789" y="18923"/>
                </a:lnTo>
                <a:lnTo>
                  <a:pt x="6963473" y="16891"/>
                </a:lnTo>
                <a:lnTo>
                  <a:pt x="6965010" y="14732"/>
                </a:lnTo>
                <a:lnTo>
                  <a:pt x="6982079" y="11938"/>
                </a:lnTo>
                <a:lnTo>
                  <a:pt x="6935419" y="14859"/>
                </a:lnTo>
                <a:lnTo>
                  <a:pt x="6883933" y="17399"/>
                </a:lnTo>
                <a:lnTo>
                  <a:pt x="6844792" y="20447"/>
                </a:lnTo>
                <a:lnTo>
                  <a:pt x="6845605" y="19685"/>
                </a:lnTo>
                <a:lnTo>
                  <a:pt x="6845744" y="19558"/>
                </a:lnTo>
                <a:lnTo>
                  <a:pt x="6848602" y="16891"/>
                </a:lnTo>
                <a:lnTo>
                  <a:pt x="6827202" y="17526"/>
                </a:lnTo>
                <a:lnTo>
                  <a:pt x="6804126" y="18796"/>
                </a:lnTo>
                <a:lnTo>
                  <a:pt x="6783032" y="19558"/>
                </a:lnTo>
                <a:lnTo>
                  <a:pt x="6767576" y="18796"/>
                </a:lnTo>
                <a:lnTo>
                  <a:pt x="6756019" y="17907"/>
                </a:lnTo>
                <a:lnTo>
                  <a:pt x="6739509" y="16637"/>
                </a:lnTo>
                <a:lnTo>
                  <a:pt x="6698742" y="15494"/>
                </a:lnTo>
                <a:lnTo>
                  <a:pt x="6348222" y="14605"/>
                </a:lnTo>
                <a:lnTo>
                  <a:pt x="6343358" y="14351"/>
                </a:lnTo>
                <a:lnTo>
                  <a:pt x="6292189" y="11684"/>
                </a:lnTo>
                <a:lnTo>
                  <a:pt x="6274562" y="14351"/>
                </a:lnTo>
                <a:lnTo>
                  <a:pt x="6259931" y="11176"/>
                </a:lnTo>
                <a:lnTo>
                  <a:pt x="6259842" y="11049"/>
                </a:lnTo>
                <a:lnTo>
                  <a:pt x="6258890" y="9779"/>
                </a:lnTo>
                <a:lnTo>
                  <a:pt x="6267843" y="8636"/>
                </a:lnTo>
                <a:lnTo>
                  <a:pt x="6268847" y="8509"/>
                </a:lnTo>
                <a:lnTo>
                  <a:pt x="6219952" y="8636"/>
                </a:lnTo>
                <a:lnTo>
                  <a:pt x="6180188" y="7874"/>
                </a:lnTo>
                <a:lnTo>
                  <a:pt x="6144717" y="8001"/>
                </a:lnTo>
                <a:lnTo>
                  <a:pt x="6108700" y="11049"/>
                </a:lnTo>
                <a:lnTo>
                  <a:pt x="6107315" y="9398"/>
                </a:lnTo>
                <a:lnTo>
                  <a:pt x="6112129" y="8128"/>
                </a:lnTo>
                <a:lnTo>
                  <a:pt x="6117120" y="7112"/>
                </a:lnTo>
                <a:lnTo>
                  <a:pt x="6117031" y="6985"/>
                </a:lnTo>
                <a:lnTo>
                  <a:pt x="6116320" y="5969"/>
                </a:lnTo>
                <a:lnTo>
                  <a:pt x="6110211" y="6223"/>
                </a:lnTo>
                <a:lnTo>
                  <a:pt x="6101791" y="6731"/>
                </a:lnTo>
                <a:lnTo>
                  <a:pt x="6093003" y="6985"/>
                </a:lnTo>
                <a:lnTo>
                  <a:pt x="6085840" y="6858"/>
                </a:lnTo>
                <a:lnTo>
                  <a:pt x="6084430" y="5588"/>
                </a:lnTo>
                <a:lnTo>
                  <a:pt x="6089612" y="4699"/>
                </a:lnTo>
                <a:lnTo>
                  <a:pt x="6107684" y="3302"/>
                </a:lnTo>
                <a:lnTo>
                  <a:pt x="6068695" y="4533"/>
                </a:lnTo>
                <a:lnTo>
                  <a:pt x="6068695" y="36576"/>
                </a:lnTo>
                <a:lnTo>
                  <a:pt x="6059932" y="37465"/>
                </a:lnTo>
                <a:lnTo>
                  <a:pt x="6049581" y="37465"/>
                </a:lnTo>
                <a:lnTo>
                  <a:pt x="6037796" y="36830"/>
                </a:lnTo>
                <a:lnTo>
                  <a:pt x="6024753" y="35687"/>
                </a:lnTo>
                <a:lnTo>
                  <a:pt x="6034951" y="35814"/>
                </a:lnTo>
                <a:lnTo>
                  <a:pt x="6045619" y="35814"/>
                </a:lnTo>
                <a:lnTo>
                  <a:pt x="6056846" y="36068"/>
                </a:lnTo>
                <a:lnTo>
                  <a:pt x="6068695" y="36576"/>
                </a:lnTo>
                <a:lnTo>
                  <a:pt x="6068695" y="4533"/>
                </a:lnTo>
                <a:lnTo>
                  <a:pt x="6063450" y="4699"/>
                </a:lnTo>
                <a:lnTo>
                  <a:pt x="6038151" y="8001"/>
                </a:lnTo>
                <a:lnTo>
                  <a:pt x="6025705" y="12700"/>
                </a:lnTo>
                <a:lnTo>
                  <a:pt x="6020054" y="17907"/>
                </a:lnTo>
                <a:lnTo>
                  <a:pt x="5994539" y="16129"/>
                </a:lnTo>
                <a:lnTo>
                  <a:pt x="5973635" y="15875"/>
                </a:lnTo>
                <a:lnTo>
                  <a:pt x="5954712" y="17018"/>
                </a:lnTo>
                <a:lnTo>
                  <a:pt x="5935218" y="19685"/>
                </a:lnTo>
                <a:lnTo>
                  <a:pt x="5925172" y="17653"/>
                </a:lnTo>
                <a:lnTo>
                  <a:pt x="5919228" y="16129"/>
                </a:lnTo>
                <a:lnTo>
                  <a:pt x="5918733" y="16002"/>
                </a:lnTo>
                <a:lnTo>
                  <a:pt x="5923394" y="14859"/>
                </a:lnTo>
                <a:lnTo>
                  <a:pt x="5946648" y="14351"/>
                </a:lnTo>
                <a:lnTo>
                  <a:pt x="5856605" y="12827"/>
                </a:lnTo>
                <a:lnTo>
                  <a:pt x="5806986" y="13335"/>
                </a:lnTo>
                <a:lnTo>
                  <a:pt x="5784469" y="16129"/>
                </a:lnTo>
                <a:lnTo>
                  <a:pt x="5774969" y="15367"/>
                </a:lnTo>
                <a:lnTo>
                  <a:pt x="5761888" y="15240"/>
                </a:lnTo>
                <a:lnTo>
                  <a:pt x="5749137" y="15621"/>
                </a:lnTo>
                <a:lnTo>
                  <a:pt x="5740654" y="16129"/>
                </a:lnTo>
                <a:lnTo>
                  <a:pt x="5679287" y="15367"/>
                </a:lnTo>
                <a:lnTo>
                  <a:pt x="5653900" y="15367"/>
                </a:lnTo>
                <a:lnTo>
                  <a:pt x="5618607" y="15240"/>
                </a:lnTo>
                <a:lnTo>
                  <a:pt x="5634863" y="16129"/>
                </a:lnTo>
                <a:lnTo>
                  <a:pt x="5617019" y="19304"/>
                </a:lnTo>
                <a:lnTo>
                  <a:pt x="5596585" y="19685"/>
                </a:lnTo>
                <a:lnTo>
                  <a:pt x="5571693" y="18923"/>
                </a:lnTo>
                <a:lnTo>
                  <a:pt x="5540502" y="18796"/>
                </a:lnTo>
                <a:lnTo>
                  <a:pt x="5541391" y="17907"/>
                </a:lnTo>
                <a:lnTo>
                  <a:pt x="5511419" y="16764"/>
                </a:lnTo>
                <a:lnTo>
                  <a:pt x="5494782" y="16129"/>
                </a:lnTo>
                <a:lnTo>
                  <a:pt x="5472442" y="16129"/>
                </a:lnTo>
                <a:lnTo>
                  <a:pt x="5458333" y="16764"/>
                </a:lnTo>
                <a:lnTo>
                  <a:pt x="5436451" y="16637"/>
                </a:lnTo>
                <a:lnTo>
                  <a:pt x="5390769" y="14351"/>
                </a:lnTo>
                <a:lnTo>
                  <a:pt x="5396484" y="18796"/>
                </a:lnTo>
                <a:lnTo>
                  <a:pt x="5376469" y="21463"/>
                </a:lnTo>
                <a:lnTo>
                  <a:pt x="5374081" y="21336"/>
                </a:lnTo>
                <a:lnTo>
                  <a:pt x="5338165" y="19431"/>
                </a:lnTo>
                <a:lnTo>
                  <a:pt x="5328221" y="18796"/>
                </a:lnTo>
                <a:lnTo>
                  <a:pt x="5290413" y="16383"/>
                </a:lnTo>
                <a:lnTo>
                  <a:pt x="5242052" y="16129"/>
                </a:lnTo>
                <a:lnTo>
                  <a:pt x="5263896" y="18796"/>
                </a:lnTo>
                <a:lnTo>
                  <a:pt x="5234749" y="18288"/>
                </a:lnTo>
                <a:lnTo>
                  <a:pt x="5204472" y="14351"/>
                </a:lnTo>
                <a:lnTo>
                  <a:pt x="5200561" y="13843"/>
                </a:lnTo>
                <a:lnTo>
                  <a:pt x="5188636" y="11938"/>
                </a:lnTo>
                <a:lnTo>
                  <a:pt x="5178285" y="10287"/>
                </a:lnTo>
                <a:lnTo>
                  <a:pt x="5166360" y="8382"/>
                </a:lnTo>
                <a:lnTo>
                  <a:pt x="5137150" y="4953"/>
                </a:lnTo>
                <a:lnTo>
                  <a:pt x="5135880" y="4572"/>
                </a:lnTo>
                <a:lnTo>
                  <a:pt x="5141315" y="4191"/>
                </a:lnTo>
                <a:lnTo>
                  <a:pt x="5150167" y="3937"/>
                </a:lnTo>
                <a:lnTo>
                  <a:pt x="5159121" y="3302"/>
                </a:lnTo>
                <a:lnTo>
                  <a:pt x="5123688" y="2286"/>
                </a:lnTo>
                <a:lnTo>
                  <a:pt x="5112931" y="3429"/>
                </a:lnTo>
                <a:lnTo>
                  <a:pt x="5112143" y="5842"/>
                </a:lnTo>
                <a:lnTo>
                  <a:pt x="5106657" y="8382"/>
                </a:lnTo>
                <a:lnTo>
                  <a:pt x="5081778" y="10287"/>
                </a:lnTo>
                <a:lnTo>
                  <a:pt x="5078285" y="7493"/>
                </a:lnTo>
                <a:lnTo>
                  <a:pt x="5078603" y="6731"/>
                </a:lnTo>
                <a:lnTo>
                  <a:pt x="5079339" y="4953"/>
                </a:lnTo>
                <a:lnTo>
                  <a:pt x="5074463" y="2794"/>
                </a:lnTo>
                <a:lnTo>
                  <a:pt x="5053203" y="1651"/>
                </a:lnTo>
                <a:lnTo>
                  <a:pt x="5023078" y="2286"/>
                </a:lnTo>
                <a:lnTo>
                  <a:pt x="5002657" y="3390"/>
                </a:lnTo>
                <a:lnTo>
                  <a:pt x="5002657" y="45212"/>
                </a:lnTo>
                <a:lnTo>
                  <a:pt x="4976330" y="46863"/>
                </a:lnTo>
                <a:lnTo>
                  <a:pt x="4962576" y="47117"/>
                </a:lnTo>
                <a:lnTo>
                  <a:pt x="4954727" y="46355"/>
                </a:lnTo>
                <a:lnTo>
                  <a:pt x="4952111" y="46101"/>
                </a:lnTo>
                <a:lnTo>
                  <a:pt x="4963642" y="43561"/>
                </a:lnTo>
                <a:lnTo>
                  <a:pt x="4974907" y="43053"/>
                </a:lnTo>
                <a:lnTo>
                  <a:pt x="4987391" y="43815"/>
                </a:lnTo>
                <a:lnTo>
                  <a:pt x="5002657" y="45212"/>
                </a:lnTo>
                <a:lnTo>
                  <a:pt x="5002657" y="3390"/>
                </a:lnTo>
                <a:lnTo>
                  <a:pt x="4973612" y="4953"/>
                </a:lnTo>
                <a:lnTo>
                  <a:pt x="4916983" y="6731"/>
                </a:lnTo>
                <a:lnTo>
                  <a:pt x="4865370" y="4953"/>
                </a:lnTo>
                <a:lnTo>
                  <a:pt x="4874679" y="6985"/>
                </a:lnTo>
                <a:lnTo>
                  <a:pt x="4879886" y="8763"/>
                </a:lnTo>
                <a:lnTo>
                  <a:pt x="4876889" y="10541"/>
                </a:lnTo>
                <a:lnTo>
                  <a:pt x="4861560" y="11938"/>
                </a:lnTo>
                <a:lnTo>
                  <a:pt x="4821517" y="10541"/>
                </a:lnTo>
                <a:lnTo>
                  <a:pt x="4816716" y="10287"/>
                </a:lnTo>
                <a:lnTo>
                  <a:pt x="4775860" y="8128"/>
                </a:lnTo>
                <a:lnTo>
                  <a:pt x="4731105" y="7239"/>
                </a:lnTo>
                <a:lnTo>
                  <a:pt x="4693793" y="10287"/>
                </a:lnTo>
                <a:lnTo>
                  <a:pt x="4688078" y="9398"/>
                </a:lnTo>
                <a:lnTo>
                  <a:pt x="4685157" y="8509"/>
                </a:lnTo>
                <a:lnTo>
                  <a:pt x="4685157" y="7747"/>
                </a:lnTo>
                <a:lnTo>
                  <a:pt x="4573638" y="12319"/>
                </a:lnTo>
                <a:lnTo>
                  <a:pt x="4547870" y="14351"/>
                </a:lnTo>
                <a:lnTo>
                  <a:pt x="4541964" y="13589"/>
                </a:lnTo>
                <a:lnTo>
                  <a:pt x="4535068" y="12700"/>
                </a:lnTo>
                <a:lnTo>
                  <a:pt x="4532122" y="12319"/>
                </a:lnTo>
                <a:lnTo>
                  <a:pt x="4512437" y="9779"/>
                </a:lnTo>
                <a:lnTo>
                  <a:pt x="4456100" y="10033"/>
                </a:lnTo>
                <a:lnTo>
                  <a:pt x="4395457" y="12065"/>
                </a:lnTo>
                <a:lnTo>
                  <a:pt x="4347095" y="12319"/>
                </a:lnTo>
                <a:lnTo>
                  <a:pt x="4330890" y="8509"/>
                </a:lnTo>
                <a:lnTo>
                  <a:pt x="4327652" y="7747"/>
                </a:lnTo>
                <a:lnTo>
                  <a:pt x="4218051" y="8509"/>
                </a:lnTo>
                <a:lnTo>
                  <a:pt x="4220845" y="6858"/>
                </a:lnTo>
                <a:lnTo>
                  <a:pt x="4176344" y="6858"/>
                </a:lnTo>
                <a:lnTo>
                  <a:pt x="4144467" y="8128"/>
                </a:lnTo>
                <a:lnTo>
                  <a:pt x="4120985" y="10287"/>
                </a:lnTo>
                <a:lnTo>
                  <a:pt x="4101719" y="12700"/>
                </a:lnTo>
                <a:lnTo>
                  <a:pt x="4094276" y="11557"/>
                </a:lnTo>
                <a:lnTo>
                  <a:pt x="4093819" y="10668"/>
                </a:lnTo>
                <a:lnTo>
                  <a:pt x="4096588" y="10033"/>
                </a:lnTo>
                <a:lnTo>
                  <a:pt x="4098798" y="9398"/>
                </a:lnTo>
                <a:lnTo>
                  <a:pt x="4036847" y="8001"/>
                </a:lnTo>
                <a:lnTo>
                  <a:pt x="3993565" y="8001"/>
                </a:lnTo>
                <a:lnTo>
                  <a:pt x="3953345" y="9779"/>
                </a:lnTo>
                <a:lnTo>
                  <a:pt x="3900551" y="13589"/>
                </a:lnTo>
                <a:lnTo>
                  <a:pt x="3892435" y="9652"/>
                </a:lnTo>
                <a:lnTo>
                  <a:pt x="3891915" y="9398"/>
                </a:lnTo>
                <a:lnTo>
                  <a:pt x="3866565" y="9652"/>
                </a:lnTo>
                <a:lnTo>
                  <a:pt x="3776167" y="6858"/>
                </a:lnTo>
                <a:lnTo>
                  <a:pt x="3767620" y="6604"/>
                </a:lnTo>
                <a:lnTo>
                  <a:pt x="3705923" y="5588"/>
                </a:lnTo>
                <a:lnTo>
                  <a:pt x="3645065" y="6845"/>
                </a:lnTo>
                <a:lnTo>
                  <a:pt x="3646652" y="6096"/>
                </a:lnTo>
                <a:lnTo>
                  <a:pt x="3646932" y="5969"/>
                </a:lnTo>
                <a:lnTo>
                  <a:pt x="3654552" y="4953"/>
                </a:lnTo>
                <a:lnTo>
                  <a:pt x="3595293" y="6096"/>
                </a:lnTo>
                <a:lnTo>
                  <a:pt x="3417481" y="2286"/>
                </a:lnTo>
                <a:lnTo>
                  <a:pt x="3373107" y="3556"/>
                </a:lnTo>
                <a:lnTo>
                  <a:pt x="3343656" y="8509"/>
                </a:lnTo>
                <a:lnTo>
                  <a:pt x="3268345" y="11938"/>
                </a:lnTo>
                <a:lnTo>
                  <a:pt x="3304146" y="13335"/>
                </a:lnTo>
                <a:lnTo>
                  <a:pt x="3307473" y="15240"/>
                </a:lnTo>
                <a:lnTo>
                  <a:pt x="3295485" y="17399"/>
                </a:lnTo>
                <a:lnTo>
                  <a:pt x="3285312" y="19431"/>
                </a:lnTo>
                <a:lnTo>
                  <a:pt x="3294126" y="21336"/>
                </a:lnTo>
                <a:lnTo>
                  <a:pt x="3263442" y="20955"/>
                </a:lnTo>
                <a:lnTo>
                  <a:pt x="3236595" y="19304"/>
                </a:lnTo>
                <a:lnTo>
                  <a:pt x="3225647" y="17399"/>
                </a:lnTo>
                <a:lnTo>
                  <a:pt x="3242691" y="16129"/>
                </a:lnTo>
                <a:lnTo>
                  <a:pt x="3250311" y="16891"/>
                </a:lnTo>
                <a:lnTo>
                  <a:pt x="3248215" y="16129"/>
                </a:lnTo>
                <a:lnTo>
                  <a:pt x="3197009" y="11303"/>
                </a:lnTo>
                <a:lnTo>
                  <a:pt x="3152521" y="10414"/>
                </a:lnTo>
                <a:lnTo>
                  <a:pt x="3145066" y="9398"/>
                </a:lnTo>
                <a:lnTo>
                  <a:pt x="3132963" y="7747"/>
                </a:lnTo>
                <a:lnTo>
                  <a:pt x="3081337" y="7747"/>
                </a:lnTo>
                <a:lnTo>
                  <a:pt x="2580894" y="2413"/>
                </a:lnTo>
                <a:lnTo>
                  <a:pt x="2601849" y="9398"/>
                </a:lnTo>
                <a:lnTo>
                  <a:pt x="2539873" y="8509"/>
                </a:lnTo>
                <a:lnTo>
                  <a:pt x="2530335" y="6985"/>
                </a:lnTo>
                <a:lnTo>
                  <a:pt x="2528366" y="5461"/>
                </a:lnTo>
                <a:lnTo>
                  <a:pt x="2537650" y="4318"/>
                </a:lnTo>
                <a:lnTo>
                  <a:pt x="2561844" y="4191"/>
                </a:lnTo>
                <a:lnTo>
                  <a:pt x="2540571" y="3175"/>
                </a:lnTo>
                <a:lnTo>
                  <a:pt x="2515997" y="4445"/>
                </a:lnTo>
                <a:lnTo>
                  <a:pt x="2495512" y="6604"/>
                </a:lnTo>
                <a:lnTo>
                  <a:pt x="2486533" y="8509"/>
                </a:lnTo>
                <a:lnTo>
                  <a:pt x="2458707" y="6858"/>
                </a:lnTo>
                <a:lnTo>
                  <a:pt x="2456573" y="6731"/>
                </a:lnTo>
                <a:lnTo>
                  <a:pt x="2459418" y="4953"/>
                </a:lnTo>
                <a:lnTo>
                  <a:pt x="2477998" y="3302"/>
                </a:lnTo>
                <a:lnTo>
                  <a:pt x="2495270" y="2032"/>
                </a:lnTo>
                <a:lnTo>
                  <a:pt x="2494153" y="1651"/>
                </a:lnTo>
                <a:lnTo>
                  <a:pt x="2465578" y="1651"/>
                </a:lnTo>
                <a:lnTo>
                  <a:pt x="2432443" y="5207"/>
                </a:lnTo>
                <a:lnTo>
                  <a:pt x="2412479" y="6350"/>
                </a:lnTo>
                <a:lnTo>
                  <a:pt x="2380742" y="6858"/>
                </a:lnTo>
                <a:lnTo>
                  <a:pt x="2368004" y="5715"/>
                </a:lnTo>
                <a:lnTo>
                  <a:pt x="2363762" y="5334"/>
                </a:lnTo>
                <a:lnTo>
                  <a:pt x="2359025" y="4191"/>
                </a:lnTo>
                <a:lnTo>
                  <a:pt x="2357971" y="3937"/>
                </a:lnTo>
                <a:lnTo>
                  <a:pt x="2355977" y="2946"/>
                </a:lnTo>
                <a:lnTo>
                  <a:pt x="2355977" y="4953"/>
                </a:lnTo>
                <a:lnTo>
                  <a:pt x="2341270" y="5715"/>
                </a:lnTo>
                <a:lnTo>
                  <a:pt x="2336508" y="5588"/>
                </a:lnTo>
                <a:lnTo>
                  <a:pt x="2338362" y="4953"/>
                </a:lnTo>
                <a:lnTo>
                  <a:pt x="2343531" y="4191"/>
                </a:lnTo>
                <a:lnTo>
                  <a:pt x="2355977" y="4953"/>
                </a:lnTo>
                <a:lnTo>
                  <a:pt x="2355977" y="2946"/>
                </a:lnTo>
                <a:lnTo>
                  <a:pt x="2350262" y="2413"/>
                </a:lnTo>
                <a:lnTo>
                  <a:pt x="2351151" y="2413"/>
                </a:lnTo>
                <a:lnTo>
                  <a:pt x="2346325" y="1651"/>
                </a:lnTo>
                <a:lnTo>
                  <a:pt x="2330196" y="2413"/>
                </a:lnTo>
                <a:lnTo>
                  <a:pt x="2251964" y="1651"/>
                </a:lnTo>
                <a:lnTo>
                  <a:pt x="2283460" y="6858"/>
                </a:lnTo>
                <a:lnTo>
                  <a:pt x="2258085" y="8001"/>
                </a:lnTo>
                <a:lnTo>
                  <a:pt x="2238413" y="8382"/>
                </a:lnTo>
                <a:lnTo>
                  <a:pt x="2231961" y="9271"/>
                </a:lnTo>
                <a:lnTo>
                  <a:pt x="2246249" y="11938"/>
                </a:lnTo>
                <a:lnTo>
                  <a:pt x="2209127" y="8890"/>
                </a:lnTo>
                <a:lnTo>
                  <a:pt x="2206028" y="8636"/>
                </a:lnTo>
                <a:lnTo>
                  <a:pt x="2145931" y="7112"/>
                </a:lnTo>
                <a:lnTo>
                  <a:pt x="2009368" y="6731"/>
                </a:lnTo>
                <a:lnTo>
                  <a:pt x="1954504" y="6604"/>
                </a:lnTo>
                <a:lnTo>
                  <a:pt x="1923034" y="5969"/>
                </a:lnTo>
                <a:lnTo>
                  <a:pt x="1886521" y="7874"/>
                </a:lnTo>
                <a:lnTo>
                  <a:pt x="1849145" y="8763"/>
                </a:lnTo>
                <a:lnTo>
                  <a:pt x="1809623" y="8890"/>
                </a:lnTo>
                <a:lnTo>
                  <a:pt x="1766697" y="8509"/>
                </a:lnTo>
                <a:lnTo>
                  <a:pt x="1776056" y="10287"/>
                </a:lnTo>
                <a:lnTo>
                  <a:pt x="1778025" y="12446"/>
                </a:lnTo>
                <a:lnTo>
                  <a:pt x="1767649" y="14097"/>
                </a:lnTo>
                <a:lnTo>
                  <a:pt x="1740014" y="14351"/>
                </a:lnTo>
                <a:lnTo>
                  <a:pt x="1734223" y="10287"/>
                </a:lnTo>
                <a:lnTo>
                  <a:pt x="1732229" y="8890"/>
                </a:lnTo>
                <a:lnTo>
                  <a:pt x="1694434" y="6731"/>
                </a:lnTo>
                <a:lnTo>
                  <a:pt x="1645577" y="5334"/>
                </a:lnTo>
                <a:lnTo>
                  <a:pt x="1604645" y="1651"/>
                </a:lnTo>
                <a:lnTo>
                  <a:pt x="1604276" y="3683"/>
                </a:lnTo>
                <a:lnTo>
                  <a:pt x="1573364" y="4699"/>
                </a:lnTo>
                <a:lnTo>
                  <a:pt x="1533956" y="5334"/>
                </a:lnTo>
                <a:lnTo>
                  <a:pt x="1508074" y="6858"/>
                </a:lnTo>
                <a:lnTo>
                  <a:pt x="1517777" y="10287"/>
                </a:lnTo>
                <a:lnTo>
                  <a:pt x="1498777" y="9144"/>
                </a:lnTo>
                <a:lnTo>
                  <a:pt x="1497876" y="8509"/>
                </a:lnTo>
                <a:lnTo>
                  <a:pt x="1496809" y="7747"/>
                </a:lnTo>
                <a:lnTo>
                  <a:pt x="1496275" y="7366"/>
                </a:lnTo>
                <a:lnTo>
                  <a:pt x="1495729" y="5334"/>
                </a:lnTo>
                <a:lnTo>
                  <a:pt x="1492453" y="4826"/>
                </a:lnTo>
                <a:lnTo>
                  <a:pt x="1482598" y="3302"/>
                </a:lnTo>
                <a:lnTo>
                  <a:pt x="1437982" y="4572"/>
                </a:lnTo>
                <a:lnTo>
                  <a:pt x="1391031" y="4826"/>
                </a:lnTo>
                <a:lnTo>
                  <a:pt x="1186929" y="1651"/>
                </a:lnTo>
                <a:lnTo>
                  <a:pt x="1133602" y="1651"/>
                </a:lnTo>
                <a:lnTo>
                  <a:pt x="1135354" y="2921"/>
                </a:lnTo>
                <a:lnTo>
                  <a:pt x="1139075" y="4318"/>
                </a:lnTo>
                <a:lnTo>
                  <a:pt x="1138148" y="5842"/>
                </a:lnTo>
                <a:lnTo>
                  <a:pt x="1125982" y="7747"/>
                </a:lnTo>
                <a:lnTo>
                  <a:pt x="1117473" y="6858"/>
                </a:lnTo>
                <a:lnTo>
                  <a:pt x="1101686" y="5207"/>
                </a:lnTo>
                <a:lnTo>
                  <a:pt x="1059180" y="762"/>
                </a:lnTo>
                <a:lnTo>
                  <a:pt x="1044448" y="2286"/>
                </a:lnTo>
                <a:lnTo>
                  <a:pt x="1032852" y="4318"/>
                </a:lnTo>
                <a:lnTo>
                  <a:pt x="1017485" y="5207"/>
                </a:lnTo>
                <a:lnTo>
                  <a:pt x="991489" y="3302"/>
                </a:lnTo>
                <a:lnTo>
                  <a:pt x="996594" y="4572"/>
                </a:lnTo>
                <a:lnTo>
                  <a:pt x="999998" y="5715"/>
                </a:lnTo>
                <a:lnTo>
                  <a:pt x="998918" y="6477"/>
                </a:lnTo>
                <a:lnTo>
                  <a:pt x="990600" y="6858"/>
                </a:lnTo>
                <a:lnTo>
                  <a:pt x="952233" y="5969"/>
                </a:lnTo>
                <a:lnTo>
                  <a:pt x="891717" y="4953"/>
                </a:lnTo>
                <a:lnTo>
                  <a:pt x="841971" y="4699"/>
                </a:lnTo>
                <a:lnTo>
                  <a:pt x="792048" y="4699"/>
                </a:lnTo>
                <a:lnTo>
                  <a:pt x="540804" y="5969"/>
                </a:lnTo>
                <a:lnTo>
                  <a:pt x="389712" y="4953"/>
                </a:lnTo>
                <a:lnTo>
                  <a:pt x="339458" y="3810"/>
                </a:lnTo>
                <a:lnTo>
                  <a:pt x="289293" y="2159"/>
                </a:lnTo>
                <a:lnTo>
                  <a:pt x="239268" y="0"/>
                </a:lnTo>
                <a:lnTo>
                  <a:pt x="254736" y="1016"/>
                </a:lnTo>
                <a:lnTo>
                  <a:pt x="254279" y="1778"/>
                </a:lnTo>
                <a:lnTo>
                  <a:pt x="242722" y="2286"/>
                </a:lnTo>
                <a:lnTo>
                  <a:pt x="224917" y="2413"/>
                </a:lnTo>
                <a:lnTo>
                  <a:pt x="231686" y="3429"/>
                </a:lnTo>
                <a:lnTo>
                  <a:pt x="231038" y="4826"/>
                </a:lnTo>
                <a:lnTo>
                  <a:pt x="228053" y="6604"/>
                </a:lnTo>
                <a:lnTo>
                  <a:pt x="227838" y="8509"/>
                </a:lnTo>
                <a:lnTo>
                  <a:pt x="199415" y="6858"/>
                </a:lnTo>
                <a:lnTo>
                  <a:pt x="122936" y="2413"/>
                </a:lnTo>
                <a:lnTo>
                  <a:pt x="97294" y="5080"/>
                </a:lnTo>
                <a:lnTo>
                  <a:pt x="21348" y="5842"/>
                </a:lnTo>
                <a:lnTo>
                  <a:pt x="0" y="8509"/>
                </a:lnTo>
                <a:lnTo>
                  <a:pt x="33274" y="6858"/>
                </a:lnTo>
                <a:lnTo>
                  <a:pt x="24358" y="12065"/>
                </a:lnTo>
                <a:lnTo>
                  <a:pt x="47002" y="17653"/>
                </a:lnTo>
                <a:lnTo>
                  <a:pt x="76606" y="23622"/>
                </a:lnTo>
                <a:lnTo>
                  <a:pt x="88646" y="29845"/>
                </a:lnTo>
                <a:lnTo>
                  <a:pt x="131064" y="28194"/>
                </a:lnTo>
                <a:lnTo>
                  <a:pt x="182181" y="31242"/>
                </a:lnTo>
                <a:lnTo>
                  <a:pt x="239191" y="33782"/>
                </a:lnTo>
                <a:lnTo>
                  <a:pt x="299339" y="30734"/>
                </a:lnTo>
                <a:lnTo>
                  <a:pt x="304761" y="31750"/>
                </a:lnTo>
                <a:lnTo>
                  <a:pt x="299720" y="32766"/>
                </a:lnTo>
                <a:lnTo>
                  <a:pt x="293052" y="33782"/>
                </a:lnTo>
                <a:lnTo>
                  <a:pt x="293624" y="34925"/>
                </a:lnTo>
                <a:lnTo>
                  <a:pt x="309803" y="32893"/>
                </a:lnTo>
                <a:lnTo>
                  <a:pt x="329272" y="31750"/>
                </a:lnTo>
                <a:lnTo>
                  <a:pt x="358241" y="31750"/>
                </a:lnTo>
                <a:lnTo>
                  <a:pt x="384175" y="32385"/>
                </a:lnTo>
                <a:lnTo>
                  <a:pt x="379476" y="33274"/>
                </a:lnTo>
                <a:lnTo>
                  <a:pt x="451751" y="33248"/>
                </a:lnTo>
                <a:lnTo>
                  <a:pt x="489724" y="33528"/>
                </a:lnTo>
                <a:lnTo>
                  <a:pt x="708406" y="38227"/>
                </a:lnTo>
                <a:lnTo>
                  <a:pt x="696976" y="34163"/>
                </a:lnTo>
                <a:lnTo>
                  <a:pt x="729564" y="35306"/>
                </a:lnTo>
                <a:lnTo>
                  <a:pt x="749300" y="36576"/>
                </a:lnTo>
                <a:lnTo>
                  <a:pt x="751459" y="34163"/>
                </a:lnTo>
                <a:lnTo>
                  <a:pt x="751573" y="34036"/>
                </a:lnTo>
                <a:lnTo>
                  <a:pt x="706399" y="33147"/>
                </a:lnTo>
                <a:lnTo>
                  <a:pt x="694931" y="32893"/>
                </a:lnTo>
                <a:lnTo>
                  <a:pt x="694982" y="31623"/>
                </a:lnTo>
                <a:lnTo>
                  <a:pt x="695020" y="30734"/>
                </a:lnTo>
                <a:lnTo>
                  <a:pt x="695071" y="29845"/>
                </a:lnTo>
                <a:lnTo>
                  <a:pt x="733780" y="33147"/>
                </a:lnTo>
                <a:lnTo>
                  <a:pt x="791667" y="34036"/>
                </a:lnTo>
                <a:lnTo>
                  <a:pt x="854862" y="34290"/>
                </a:lnTo>
                <a:lnTo>
                  <a:pt x="909574" y="35433"/>
                </a:lnTo>
                <a:lnTo>
                  <a:pt x="941959" y="39116"/>
                </a:lnTo>
                <a:lnTo>
                  <a:pt x="960551" y="38862"/>
                </a:lnTo>
                <a:lnTo>
                  <a:pt x="958608" y="37465"/>
                </a:lnTo>
                <a:lnTo>
                  <a:pt x="956691" y="35814"/>
                </a:lnTo>
                <a:lnTo>
                  <a:pt x="975360" y="34925"/>
                </a:lnTo>
                <a:lnTo>
                  <a:pt x="988695" y="37465"/>
                </a:lnTo>
                <a:lnTo>
                  <a:pt x="997483" y="34925"/>
                </a:lnTo>
                <a:lnTo>
                  <a:pt x="1035875" y="36703"/>
                </a:lnTo>
                <a:lnTo>
                  <a:pt x="1048766" y="40132"/>
                </a:lnTo>
                <a:lnTo>
                  <a:pt x="1041996" y="40259"/>
                </a:lnTo>
                <a:lnTo>
                  <a:pt x="1019175" y="41021"/>
                </a:lnTo>
                <a:lnTo>
                  <a:pt x="1054150" y="42164"/>
                </a:lnTo>
                <a:lnTo>
                  <a:pt x="1093177" y="41910"/>
                </a:lnTo>
                <a:lnTo>
                  <a:pt x="1127391" y="41021"/>
                </a:lnTo>
                <a:lnTo>
                  <a:pt x="1147953" y="41021"/>
                </a:lnTo>
                <a:lnTo>
                  <a:pt x="1101217" y="39116"/>
                </a:lnTo>
                <a:lnTo>
                  <a:pt x="1151394" y="38481"/>
                </a:lnTo>
                <a:lnTo>
                  <a:pt x="1280706" y="38417"/>
                </a:lnTo>
                <a:lnTo>
                  <a:pt x="1310919" y="38481"/>
                </a:lnTo>
                <a:lnTo>
                  <a:pt x="1364691" y="38481"/>
                </a:lnTo>
                <a:lnTo>
                  <a:pt x="1382318" y="38354"/>
                </a:lnTo>
                <a:lnTo>
                  <a:pt x="1468831" y="37338"/>
                </a:lnTo>
                <a:lnTo>
                  <a:pt x="1517777" y="35687"/>
                </a:lnTo>
                <a:lnTo>
                  <a:pt x="1511757" y="34163"/>
                </a:lnTo>
                <a:lnTo>
                  <a:pt x="1508252" y="33274"/>
                </a:lnTo>
                <a:lnTo>
                  <a:pt x="1562633" y="32131"/>
                </a:lnTo>
                <a:lnTo>
                  <a:pt x="1631264" y="34163"/>
                </a:lnTo>
                <a:lnTo>
                  <a:pt x="1690370" y="34163"/>
                </a:lnTo>
                <a:lnTo>
                  <a:pt x="1686560" y="34925"/>
                </a:lnTo>
                <a:lnTo>
                  <a:pt x="1704047" y="33401"/>
                </a:lnTo>
                <a:lnTo>
                  <a:pt x="1723301" y="32385"/>
                </a:lnTo>
                <a:lnTo>
                  <a:pt x="1737080" y="32131"/>
                </a:lnTo>
                <a:lnTo>
                  <a:pt x="1743976" y="32004"/>
                </a:lnTo>
                <a:lnTo>
                  <a:pt x="1765681" y="32385"/>
                </a:lnTo>
                <a:lnTo>
                  <a:pt x="1761642" y="33782"/>
                </a:lnTo>
                <a:lnTo>
                  <a:pt x="1776222" y="35433"/>
                </a:lnTo>
                <a:lnTo>
                  <a:pt x="1789353" y="37338"/>
                </a:lnTo>
                <a:lnTo>
                  <a:pt x="1781048" y="39116"/>
                </a:lnTo>
                <a:lnTo>
                  <a:pt x="1833981" y="36830"/>
                </a:lnTo>
                <a:lnTo>
                  <a:pt x="1854288" y="35052"/>
                </a:lnTo>
                <a:lnTo>
                  <a:pt x="1867979" y="32893"/>
                </a:lnTo>
                <a:lnTo>
                  <a:pt x="1875701" y="32004"/>
                </a:lnTo>
                <a:lnTo>
                  <a:pt x="1894446" y="29845"/>
                </a:lnTo>
                <a:lnTo>
                  <a:pt x="1901063" y="29083"/>
                </a:lnTo>
                <a:lnTo>
                  <a:pt x="1917319" y="32385"/>
                </a:lnTo>
                <a:lnTo>
                  <a:pt x="1931657" y="30226"/>
                </a:lnTo>
                <a:lnTo>
                  <a:pt x="1942528" y="29083"/>
                </a:lnTo>
                <a:lnTo>
                  <a:pt x="1944954" y="28829"/>
                </a:lnTo>
                <a:lnTo>
                  <a:pt x="1958543" y="28194"/>
                </a:lnTo>
                <a:lnTo>
                  <a:pt x="1963978" y="27940"/>
                </a:lnTo>
                <a:lnTo>
                  <a:pt x="1995551" y="27178"/>
                </a:lnTo>
                <a:lnTo>
                  <a:pt x="1981441" y="29083"/>
                </a:lnTo>
                <a:lnTo>
                  <a:pt x="1989632" y="30861"/>
                </a:lnTo>
                <a:lnTo>
                  <a:pt x="1996973" y="33020"/>
                </a:lnTo>
                <a:lnTo>
                  <a:pt x="1980311" y="35687"/>
                </a:lnTo>
                <a:lnTo>
                  <a:pt x="2053894" y="37719"/>
                </a:lnTo>
                <a:lnTo>
                  <a:pt x="2156396" y="35306"/>
                </a:lnTo>
                <a:lnTo>
                  <a:pt x="2195703" y="39116"/>
                </a:lnTo>
                <a:lnTo>
                  <a:pt x="2201634" y="35306"/>
                </a:lnTo>
                <a:lnTo>
                  <a:pt x="2203018" y="34417"/>
                </a:lnTo>
                <a:lnTo>
                  <a:pt x="2170976" y="32893"/>
                </a:lnTo>
                <a:lnTo>
                  <a:pt x="2134641" y="32766"/>
                </a:lnTo>
                <a:lnTo>
                  <a:pt x="2129028" y="32385"/>
                </a:lnTo>
                <a:lnTo>
                  <a:pt x="2126030" y="29845"/>
                </a:lnTo>
                <a:lnTo>
                  <a:pt x="2145309" y="27813"/>
                </a:lnTo>
                <a:lnTo>
                  <a:pt x="2160397" y="27178"/>
                </a:lnTo>
                <a:lnTo>
                  <a:pt x="2175497" y="26543"/>
                </a:lnTo>
                <a:lnTo>
                  <a:pt x="2208860" y="26543"/>
                </a:lnTo>
                <a:lnTo>
                  <a:pt x="2230907" y="28067"/>
                </a:lnTo>
                <a:lnTo>
                  <a:pt x="2259711" y="31877"/>
                </a:lnTo>
                <a:lnTo>
                  <a:pt x="2298700" y="35814"/>
                </a:lnTo>
                <a:lnTo>
                  <a:pt x="2354961" y="37465"/>
                </a:lnTo>
                <a:lnTo>
                  <a:pt x="2345436" y="37465"/>
                </a:lnTo>
                <a:lnTo>
                  <a:pt x="2345436" y="38227"/>
                </a:lnTo>
                <a:lnTo>
                  <a:pt x="2335911" y="38227"/>
                </a:lnTo>
                <a:lnTo>
                  <a:pt x="2360917" y="38989"/>
                </a:lnTo>
                <a:lnTo>
                  <a:pt x="2386457" y="38100"/>
                </a:lnTo>
                <a:lnTo>
                  <a:pt x="2413419" y="37592"/>
                </a:lnTo>
                <a:lnTo>
                  <a:pt x="2442718" y="39116"/>
                </a:lnTo>
                <a:lnTo>
                  <a:pt x="2455380" y="37592"/>
                </a:lnTo>
                <a:lnTo>
                  <a:pt x="2460650" y="36957"/>
                </a:lnTo>
                <a:lnTo>
                  <a:pt x="2478341" y="36449"/>
                </a:lnTo>
                <a:lnTo>
                  <a:pt x="2492972" y="35560"/>
                </a:lnTo>
                <a:lnTo>
                  <a:pt x="2496845" y="34163"/>
                </a:lnTo>
                <a:lnTo>
                  <a:pt x="2501773" y="32385"/>
                </a:lnTo>
                <a:lnTo>
                  <a:pt x="2420747" y="34163"/>
                </a:lnTo>
                <a:lnTo>
                  <a:pt x="2492248" y="29210"/>
                </a:lnTo>
                <a:lnTo>
                  <a:pt x="2534970" y="27305"/>
                </a:lnTo>
                <a:lnTo>
                  <a:pt x="2586609" y="28194"/>
                </a:lnTo>
                <a:lnTo>
                  <a:pt x="2579471" y="29337"/>
                </a:lnTo>
                <a:lnTo>
                  <a:pt x="2568156" y="30607"/>
                </a:lnTo>
                <a:lnTo>
                  <a:pt x="2554884" y="31623"/>
                </a:lnTo>
                <a:lnTo>
                  <a:pt x="2541905" y="32385"/>
                </a:lnTo>
                <a:lnTo>
                  <a:pt x="2558605" y="33401"/>
                </a:lnTo>
                <a:lnTo>
                  <a:pt x="2591295" y="32766"/>
                </a:lnTo>
                <a:lnTo>
                  <a:pt x="2608580" y="33274"/>
                </a:lnTo>
                <a:lnTo>
                  <a:pt x="2589466" y="36449"/>
                </a:lnTo>
                <a:lnTo>
                  <a:pt x="2550261" y="37338"/>
                </a:lnTo>
                <a:lnTo>
                  <a:pt x="2503043" y="37846"/>
                </a:lnTo>
                <a:lnTo>
                  <a:pt x="2459863" y="40132"/>
                </a:lnTo>
                <a:lnTo>
                  <a:pt x="2484145" y="40513"/>
                </a:lnTo>
                <a:lnTo>
                  <a:pt x="2512441" y="39497"/>
                </a:lnTo>
                <a:lnTo>
                  <a:pt x="2531503" y="39446"/>
                </a:lnTo>
                <a:lnTo>
                  <a:pt x="2528443" y="42672"/>
                </a:lnTo>
                <a:lnTo>
                  <a:pt x="2553220" y="39370"/>
                </a:lnTo>
                <a:lnTo>
                  <a:pt x="2557983" y="38735"/>
                </a:lnTo>
                <a:lnTo>
                  <a:pt x="2593060" y="38735"/>
                </a:lnTo>
                <a:lnTo>
                  <a:pt x="2632786" y="39116"/>
                </a:lnTo>
                <a:lnTo>
                  <a:pt x="2639314" y="38735"/>
                </a:lnTo>
                <a:lnTo>
                  <a:pt x="2676271" y="36576"/>
                </a:lnTo>
                <a:lnTo>
                  <a:pt x="2672461" y="41021"/>
                </a:lnTo>
                <a:lnTo>
                  <a:pt x="2681363" y="40132"/>
                </a:lnTo>
                <a:lnTo>
                  <a:pt x="2692971" y="39243"/>
                </a:lnTo>
                <a:lnTo>
                  <a:pt x="2705989" y="38608"/>
                </a:lnTo>
                <a:lnTo>
                  <a:pt x="2719197" y="38227"/>
                </a:lnTo>
                <a:lnTo>
                  <a:pt x="2687701" y="43561"/>
                </a:lnTo>
                <a:lnTo>
                  <a:pt x="2723553" y="42291"/>
                </a:lnTo>
                <a:lnTo>
                  <a:pt x="2793123" y="45339"/>
                </a:lnTo>
                <a:lnTo>
                  <a:pt x="2827909" y="45212"/>
                </a:lnTo>
                <a:lnTo>
                  <a:pt x="2782786" y="44323"/>
                </a:lnTo>
                <a:lnTo>
                  <a:pt x="2775305" y="42291"/>
                </a:lnTo>
                <a:lnTo>
                  <a:pt x="2778379" y="39751"/>
                </a:lnTo>
                <a:lnTo>
                  <a:pt x="2769400" y="38227"/>
                </a:lnTo>
                <a:lnTo>
                  <a:pt x="2764917" y="37465"/>
                </a:lnTo>
                <a:lnTo>
                  <a:pt x="2812758" y="36576"/>
                </a:lnTo>
                <a:lnTo>
                  <a:pt x="2841815" y="37973"/>
                </a:lnTo>
                <a:lnTo>
                  <a:pt x="2883497" y="44069"/>
                </a:lnTo>
                <a:lnTo>
                  <a:pt x="2916110" y="46482"/>
                </a:lnTo>
                <a:lnTo>
                  <a:pt x="2969895" y="46863"/>
                </a:lnTo>
                <a:lnTo>
                  <a:pt x="2952013" y="46355"/>
                </a:lnTo>
                <a:lnTo>
                  <a:pt x="2932404" y="44958"/>
                </a:lnTo>
                <a:lnTo>
                  <a:pt x="2921546" y="43307"/>
                </a:lnTo>
                <a:lnTo>
                  <a:pt x="2929890" y="41783"/>
                </a:lnTo>
                <a:lnTo>
                  <a:pt x="2950260" y="42545"/>
                </a:lnTo>
                <a:lnTo>
                  <a:pt x="2971165" y="43688"/>
                </a:lnTo>
                <a:lnTo>
                  <a:pt x="2990253" y="45085"/>
                </a:lnTo>
                <a:lnTo>
                  <a:pt x="3005201" y="46863"/>
                </a:lnTo>
                <a:lnTo>
                  <a:pt x="3038538" y="46101"/>
                </a:lnTo>
                <a:lnTo>
                  <a:pt x="3041675" y="44831"/>
                </a:lnTo>
                <a:lnTo>
                  <a:pt x="3030601" y="43307"/>
                </a:lnTo>
                <a:lnTo>
                  <a:pt x="3022066" y="41783"/>
                </a:lnTo>
                <a:lnTo>
                  <a:pt x="3021355" y="41656"/>
                </a:lnTo>
                <a:lnTo>
                  <a:pt x="3029966" y="40132"/>
                </a:lnTo>
                <a:lnTo>
                  <a:pt x="3050349" y="41910"/>
                </a:lnTo>
                <a:lnTo>
                  <a:pt x="3068282" y="40894"/>
                </a:lnTo>
                <a:lnTo>
                  <a:pt x="3074784" y="40132"/>
                </a:lnTo>
                <a:lnTo>
                  <a:pt x="3087789" y="38608"/>
                </a:lnTo>
                <a:lnTo>
                  <a:pt x="3112897" y="36576"/>
                </a:lnTo>
                <a:lnTo>
                  <a:pt x="3112897" y="41021"/>
                </a:lnTo>
                <a:lnTo>
                  <a:pt x="3156051" y="41021"/>
                </a:lnTo>
                <a:lnTo>
                  <a:pt x="3172993" y="39243"/>
                </a:lnTo>
                <a:lnTo>
                  <a:pt x="3180270" y="36830"/>
                </a:lnTo>
                <a:lnTo>
                  <a:pt x="3182455" y="36576"/>
                </a:lnTo>
                <a:lnTo>
                  <a:pt x="3194469" y="35179"/>
                </a:lnTo>
                <a:lnTo>
                  <a:pt x="3232150" y="35687"/>
                </a:lnTo>
                <a:lnTo>
                  <a:pt x="3194050" y="41021"/>
                </a:lnTo>
                <a:lnTo>
                  <a:pt x="3241675" y="40132"/>
                </a:lnTo>
                <a:lnTo>
                  <a:pt x="3231134" y="44323"/>
                </a:lnTo>
                <a:lnTo>
                  <a:pt x="3264789" y="42545"/>
                </a:lnTo>
                <a:lnTo>
                  <a:pt x="3291586" y="42037"/>
                </a:lnTo>
                <a:lnTo>
                  <a:pt x="3318179" y="42418"/>
                </a:lnTo>
                <a:lnTo>
                  <a:pt x="3351276" y="43561"/>
                </a:lnTo>
                <a:lnTo>
                  <a:pt x="3349294" y="42037"/>
                </a:lnTo>
                <a:lnTo>
                  <a:pt x="3402838" y="35687"/>
                </a:lnTo>
                <a:lnTo>
                  <a:pt x="3414458" y="37465"/>
                </a:lnTo>
                <a:lnTo>
                  <a:pt x="3414166" y="38735"/>
                </a:lnTo>
                <a:lnTo>
                  <a:pt x="3420122" y="39370"/>
                </a:lnTo>
                <a:lnTo>
                  <a:pt x="3449028" y="39370"/>
                </a:lnTo>
                <a:lnTo>
                  <a:pt x="3438817" y="41148"/>
                </a:lnTo>
                <a:lnTo>
                  <a:pt x="3425926" y="42545"/>
                </a:lnTo>
                <a:lnTo>
                  <a:pt x="3410547" y="42799"/>
                </a:lnTo>
                <a:lnTo>
                  <a:pt x="3391408" y="41021"/>
                </a:lnTo>
                <a:lnTo>
                  <a:pt x="3388487" y="42672"/>
                </a:lnTo>
                <a:lnTo>
                  <a:pt x="3377057" y="43561"/>
                </a:lnTo>
                <a:lnTo>
                  <a:pt x="3374263" y="45212"/>
                </a:lnTo>
                <a:lnTo>
                  <a:pt x="3401745" y="46355"/>
                </a:lnTo>
                <a:lnTo>
                  <a:pt x="3431502" y="46482"/>
                </a:lnTo>
                <a:lnTo>
                  <a:pt x="3472434" y="46101"/>
                </a:lnTo>
                <a:lnTo>
                  <a:pt x="3461893" y="45212"/>
                </a:lnTo>
                <a:lnTo>
                  <a:pt x="3456178" y="45212"/>
                </a:lnTo>
                <a:lnTo>
                  <a:pt x="3493173" y="42799"/>
                </a:lnTo>
                <a:lnTo>
                  <a:pt x="3546094" y="39357"/>
                </a:lnTo>
                <a:lnTo>
                  <a:pt x="3550793" y="39357"/>
                </a:lnTo>
                <a:lnTo>
                  <a:pt x="3555962" y="40386"/>
                </a:lnTo>
                <a:lnTo>
                  <a:pt x="3554996" y="41275"/>
                </a:lnTo>
                <a:lnTo>
                  <a:pt x="3549192" y="42291"/>
                </a:lnTo>
                <a:lnTo>
                  <a:pt x="3541014" y="43561"/>
                </a:lnTo>
                <a:lnTo>
                  <a:pt x="3567023" y="41910"/>
                </a:lnTo>
                <a:lnTo>
                  <a:pt x="3581819" y="41275"/>
                </a:lnTo>
                <a:lnTo>
                  <a:pt x="3600196" y="41021"/>
                </a:lnTo>
                <a:lnTo>
                  <a:pt x="3595840" y="43434"/>
                </a:lnTo>
                <a:lnTo>
                  <a:pt x="3589921" y="45847"/>
                </a:lnTo>
                <a:lnTo>
                  <a:pt x="3577920" y="47879"/>
                </a:lnTo>
                <a:lnTo>
                  <a:pt x="3555365" y="49403"/>
                </a:lnTo>
                <a:lnTo>
                  <a:pt x="3644011" y="45212"/>
                </a:lnTo>
                <a:lnTo>
                  <a:pt x="3653396" y="46609"/>
                </a:lnTo>
                <a:lnTo>
                  <a:pt x="3667633" y="48133"/>
                </a:lnTo>
                <a:lnTo>
                  <a:pt x="3678618" y="49784"/>
                </a:lnTo>
                <a:lnTo>
                  <a:pt x="3678301" y="51054"/>
                </a:lnTo>
                <a:lnTo>
                  <a:pt x="3718610" y="50800"/>
                </a:lnTo>
                <a:lnTo>
                  <a:pt x="3814254" y="46736"/>
                </a:lnTo>
                <a:lnTo>
                  <a:pt x="3863302" y="46863"/>
                </a:lnTo>
                <a:lnTo>
                  <a:pt x="3862832" y="47244"/>
                </a:lnTo>
                <a:lnTo>
                  <a:pt x="3866515" y="47244"/>
                </a:lnTo>
                <a:lnTo>
                  <a:pt x="3866070" y="46863"/>
                </a:lnTo>
                <a:lnTo>
                  <a:pt x="3867150" y="46863"/>
                </a:lnTo>
                <a:lnTo>
                  <a:pt x="3868242" y="46736"/>
                </a:lnTo>
                <a:lnTo>
                  <a:pt x="3873754" y="46101"/>
                </a:lnTo>
                <a:lnTo>
                  <a:pt x="3888105" y="45212"/>
                </a:lnTo>
                <a:lnTo>
                  <a:pt x="3977729" y="48133"/>
                </a:lnTo>
                <a:lnTo>
                  <a:pt x="4024579" y="48260"/>
                </a:lnTo>
                <a:lnTo>
                  <a:pt x="4075938" y="46101"/>
                </a:lnTo>
                <a:lnTo>
                  <a:pt x="4116959" y="52070"/>
                </a:lnTo>
                <a:lnTo>
                  <a:pt x="4133900" y="50800"/>
                </a:lnTo>
                <a:lnTo>
                  <a:pt x="4128198" y="48768"/>
                </a:lnTo>
                <a:lnTo>
                  <a:pt x="4117937" y="46355"/>
                </a:lnTo>
                <a:lnTo>
                  <a:pt x="4118318" y="46101"/>
                </a:lnTo>
                <a:lnTo>
                  <a:pt x="4119664" y="45212"/>
                </a:lnTo>
                <a:lnTo>
                  <a:pt x="4121200" y="44196"/>
                </a:lnTo>
                <a:lnTo>
                  <a:pt x="4156075" y="42672"/>
                </a:lnTo>
                <a:lnTo>
                  <a:pt x="4188434" y="42672"/>
                </a:lnTo>
                <a:lnTo>
                  <a:pt x="4196435" y="44704"/>
                </a:lnTo>
                <a:lnTo>
                  <a:pt x="4196410" y="47371"/>
                </a:lnTo>
                <a:lnTo>
                  <a:pt x="4204716" y="49403"/>
                </a:lnTo>
                <a:lnTo>
                  <a:pt x="4233989" y="46990"/>
                </a:lnTo>
                <a:lnTo>
                  <a:pt x="4270540" y="44450"/>
                </a:lnTo>
                <a:lnTo>
                  <a:pt x="4312310" y="43307"/>
                </a:lnTo>
                <a:lnTo>
                  <a:pt x="4357243" y="45212"/>
                </a:lnTo>
                <a:lnTo>
                  <a:pt x="4342803" y="45974"/>
                </a:lnTo>
                <a:lnTo>
                  <a:pt x="4329176" y="45974"/>
                </a:lnTo>
                <a:lnTo>
                  <a:pt x="4315726" y="45720"/>
                </a:lnTo>
                <a:lnTo>
                  <a:pt x="4301871" y="46101"/>
                </a:lnTo>
                <a:lnTo>
                  <a:pt x="4348607" y="49403"/>
                </a:lnTo>
                <a:lnTo>
                  <a:pt x="4310354" y="52197"/>
                </a:lnTo>
                <a:lnTo>
                  <a:pt x="4284357" y="53721"/>
                </a:lnTo>
                <a:lnTo>
                  <a:pt x="4277144" y="55245"/>
                </a:lnTo>
                <a:lnTo>
                  <a:pt x="4295267" y="57912"/>
                </a:lnTo>
                <a:lnTo>
                  <a:pt x="4326610" y="52578"/>
                </a:lnTo>
                <a:lnTo>
                  <a:pt x="4452632" y="50546"/>
                </a:lnTo>
                <a:lnTo>
                  <a:pt x="4479506" y="45974"/>
                </a:lnTo>
                <a:lnTo>
                  <a:pt x="4483989" y="45212"/>
                </a:lnTo>
                <a:lnTo>
                  <a:pt x="4515485" y="47625"/>
                </a:lnTo>
                <a:lnTo>
                  <a:pt x="4505960" y="47625"/>
                </a:lnTo>
                <a:lnTo>
                  <a:pt x="4504944" y="48514"/>
                </a:lnTo>
                <a:lnTo>
                  <a:pt x="4496435" y="48514"/>
                </a:lnTo>
                <a:lnTo>
                  <a:pt x="4529988" y="49403"/>
                </a:lnTo>
                <a:lnTo>
                  <a:pt x="4551019" y="46482"/>
                </a:lnTo>
                <a:lnTo>
                  <a:pt x="4559389" y="45212"/>
                </a:lnTo>
                <a:lnTo>
                  <a:pt x="4571936" y="43307"/>
                </a:lnTo>
                <a:lnTo>
                  <a:pt x="4575276" y="42799"/>
                </a:lnTo>
                <a:lnTo>
                  <a:pt x="4580674" y="42672"/>
                </a:lnTo>
                <a:lnTo>
                  <a:pt x="4618482" y="41783"/>
                </a:lnTo>
                <a:lnTo>
                  <a:pt x="4636592" y="42545"/>
                </a:lnTo>
                <a:lnTo>
                  <a:pt x="4649089" y="43561"/>
                </a:lnTo>
                <a:lnTo>
                  <a:pt x="4653191" y="44704"/>
                </a:lnTo>
                <a:lnTo>
                  <a:pt x="4646168" y="46101"/>
                </a:lnTo>
                <a:lnTo>
                  <a:pt x="4706112" y="42672"/>
                </a:lnTo>
                <a:lnTo>
                  <a:pt x="4715218" y="43434"/>
                </a:lnTo>
                <a:lnTo>
                  <a:pt x="4717046" y="44196"/>
                </a:lnTo>
                <a:lnTo>
                  <a:pt x="4712233" y="44831"/>
                </a:lnTo>
                <a:lnTo>
                  <a:pt x="4701413" y="45212"/>
                </a:lnTo>
                <a:lnTo>
                  <a:pt x="4792980" y="44323"/>
                </a:lnTo>
                <a:lnTo>
                  <a:pt x="4805527" y="42926"/>
                </a:lnTo>
                <a:lnTo>
                  <a:pt x="4808055" y="42672"/>
                </a:lnTo>
                <a:lnTo>
                  <a:pt x="4816881" y="41783"/>
                </a:lnTo>
                <a:lnTo>
                  <a:pt x="4824450" y="41021"/>
                </a:lnTo>
                <a:lnTo>
                  <a:pt x="4837074" y="39751"/>
                </a:lnTo>
                <a:lnTo>
                  <a:pt x="4842510" y="39116"/>
                </a:lnTo>
                <a:lnTo>
                  <a:pt x="4850130" y="38227"/>
                </a:lnTo>
                <a:lnTo>
                  <a:pt x="4858067" y="39370"/>
                </a:lnTo>
                <a:lnTo>
                  <a:pt x="4853698" y="40005"/>
                </a:lnTo>
                <a:lnTo>
                  <a:pt x="4846104" y="40767"/>
                </a:lnTo>
                <a:lnTo>
                  <a:pt x="4844415" y="41783"/>
                </a:lnTo>
                <a:lnTo>
                  <a:pt x="4894961" y="38227"/>
                </a:lnTo>
                <a:lnTo>
                  <a:pt x="4899965" y="40640"/>
                </a:lnTo>
                <a:lnTo>
                  <a:pt x="4887925" y="42545"/>
                </a:lnTo>
                <a:lnTo>
                  <a:pt x="4865332" y="43815"/>
                </a:lnTo>
                <a:lnTo>
                  <a:pt x="4838700" y="44323"/>
                </a:lnTo>
                <a:lnTo>
                  <a:pt x="4866945" y="48895"/>
                </a:lnTo>
                <a:lnTo>
                  <a:pt x="4890389" y="48133"/>
                </a:lnTo>
                <a:lnTo>
                  <a:pt x="4924209" y="46355"/>
                </a:lnTo>
                <a:lnTo>
                  <a:pt x="4983607" y="48514"/>
                </a:lnTo>
                <a:lnTo>
                  <a:pt x="4934953" y="49403"/>
                </a:lnTo>
                <a:lnTo>
                  <a:pt x="4959832" y="53086"/>
                </a:lnTo>
                <a:lnTo>
                  <a:pt x="4987925" y="54737"/>
                </a:lnTo>
                <a:lnTo>
                  <a:pt x="5020297" y="55753"/>
                </a:lnTo>
                <a:lnTo>
                  <a:pt x="5058029" y="57912"/>
                </a:lnTo>
                <a:lnTo>
                  <a:pt x="5036274" y="55626"/>
                </a:lnTo>
                <a:lnTo>
                  <a:pt x="5005565" y="51943"/>
                </a:lnTo>
                <a:lnTo>
                  <a:pt x="4987722" y="48006"/>
                </a:lnTo>
                <a:lnTo>
                  <a:pt x="4993081" y="47117"/>
                </a:lnTo>
                <a:lnTo>
                  <a:pt x="5004562" y="45212"/>
                </a:lnTo>
                <a:lnTo>
                  <a:pt x="5017122" y="45593"/>
                </a:lnTo>
                <a:lnTo>
                  <a:pt x="5032108" y="45720"/>
                </a:lnTo>
                <a:lnTo>
                  <a:pt x="5049774" y="45212"/>
                </a:lnTo>
                <a:lnTo>
                  <a:pt x="5070348" y="44323"/>
                </a:lnTo>
                <a:lnTo>
                  <a:pt x="5075402" y="46101"/>
                </a:lnTo>
                <a:lnTo>
                  <a:pt x="5089322" y="46863"/>
                </a:lnTo>
                <a:lnTo>
                  <a:pt x="5110200" y="46990"/>
                </a:lnTo>
                <a:lnTo>
                  <a:pt x="5136083" y="46951"/>
                </a:lnTo>
                <a:lnTo>
                  <a:pt x="5133340" y="52959"/>
                </a:lnTo>
                <a:lnTo>
                  <a:pt x="5155844" y="51435"/>
                </a:lnTo>
                <a:lnTo>
                  <a:pt x="5168951" y="49784"/>
                </a:lnTo>
                <a:lnTo>
                  <a:pt x="5179022" y="47879"/>
                </a:lnTo>
                <a:lnTo>
                  <a:pt x="5186654" y="46863"/>
                </a:lnTo>
                <a:lnTo>
                  <a:pt x="5192395" y="46101"/>
                </a:lnTo>
                <a:lnTo>
                  <a:pt x="5219433" y="46736"/>
                </a:lnTo>
                <a:lnTo>
                  <a:pt x="5236794" y="48768"/>
                </a:lnTo>
                <a:lnTo>
                  <a:pt x="5247703" y="51435"/>
                </a:lnTo>
                <a:lnTo>
                  <a:pt x="5255387" y="54610"/>
                </a:lnTo>
                <a:lnTo>
                  <a:pt x="5278145" y="54229"/>
                </a:lnTo>
                <a:lnTo>
                  <a:pt x="5274335" y="52451"/>
                </a:lnTo>
                <a:lnTo>
                  <a:pt x="5262677" y="50165"/>
                </a:lnTo>
                <a:lnTo>
                  <a:pt x="5261889" y="48133"/>
                </a:lnTo>
                <a:lnTo>
                  <a:pt x="5290693" y="46863"/>
                </a:lnTo>
                <a:lnTo>
                  <a:pt x="5331790" y="47625"/>
                </a:lnTo>
                <a:lnTo>
                  <a:pt x="5370728" y="47117"/>
                </a:lnTo>
                <a:lnTo>
                  <a:pt x="5378196" y="46863"/>
                </a:lnTo>
                <a:lnTo>
                  <a:pt x="5400611" y="46101"/>
                </a:lnTo>
                <a:lnTo>
                  <a:pt x="5411813" y="45720"/>
                </a:lnTo>
                <a:lnTo>
                  <a:pt x="5442572" y="44323"/>
                </a:lnTo>
                <a:lnTo>
                  <a:pt x="5459349" y="43561"/>
                </a:lnTo>
                <a:lnTo>
                  <a:pt x="5475833" y="44704"/>
                </a:lnTo>
                <a:lnTo>
                  <a:pt x="5473204" y="46101"/>
                </a:lnTo>
                <a:lnTo>
                  <a:pt x="5465534" y="47371"/>
                </a:lnTo>
                <a:lnTo>
                  <a:pt x="5466969" y="48514"/>
                </a:lnTo>
                <a:lnTo>
                  <a:pt x="5503291" y="44323"/>
                </a:lnTo>
                <a:lnTo>
                  <a:pt x="5511800" y="44323"/>
                </a:lnTo>
                <a:lnTo>
                  <a:pt x="5509006" y="45212"/>
                </a:lnTo>
                <a:lnTo>
                  <a:pt x="5507990" y="46101"/>
                </a:lnTo>
                <a:lnTo>
                  <a:pt x="5521960" y="44450"/>
                </a:lnTo>
                <a:lnTo>
                  <a:pt x="5522277" y="44323"/>
                </a:lnTo>
                <a:lnTo>
                  <a:pt x="5524220" y="43561"/>
                </a:lnTo>
                <a:lnTo>
                  <a:pt x="5575262" y="38227"/>
                </a:lnTo>
                <a:lnTo>
                  <a:pt x="5580050" y="37973"/>
                </a:lnTo>
                <a:lnTo>
                  <a:pt x="5619674" y="40767"/>
                </a:lnTo>
                <a:lnTo>
                  <a:pt x="5668073" y="43434"/>
                </a:lnTo>
                <a:lnTo>
                  <a:pt x="5715889" y="41783"/>
                </a:lnTo>
                <a:lnTo>
                  <a:pt x="5720943" y="43053"/>
                </a:lnTo>
                <a:lnTo>
                  <a:pt x="5718378" y="44323"/>
                </a:lnTo>
                <a:lnTo>
                  <a:pt x="5713831" y="45593"/>
                </a:lnTo>
                <a:lnTo>
                  <a:pt x="5712968" y="46863"/>
                </a:lnTo>
                <a:lnTo>
                  <a:pt x="5787364" y="43180"/>
                </a:lnTo>
                <a:lnTo>
                  <a:pt x="5808383" y="41783"/>
                </a:lnTo>
                <a:lnTo>
                  <a:pt x="5812206" y="41529"/>
                </a:lnTo>
                <a:lnTo>
                  <a:pt x="5850255" y="38227"/>
                </a:lnTo>
                <a:lnTo>
                  <a:pt x="5906516" y="41783"/>
                </a:lnTo>
                <a:lnTo>
                  <a:pt x="5891936" y="38481"/>
                </a:lnTo>
                <a:lnTo>
                  <a:pt x="5892774" y="38227"/>
                </a:lnTo>
                <a:lnTo>
                  <a:pt x="5893613" y="37973"/>
                </a:lnTo>
                <a:lnTo>
                  <a:pt x="5901144" y="35687"/>
                </a:lnTo>
                <a:lnTo>
                  <a:pt x="5902820" y="35179"/>
                </a:lnTo>
                <a:lnTo>
                  <a:pt x="5903239" y="35052"/>
                </a:lnTo>
                <a:lnTo>
                  <a:pt x="5922442" y="32766"/>
                </a:lnTo>
                <a:lnTo>
                  <a:pt x="5930976" y="31750"/>
                </a:lnTo>
                <a:lnTo>
                  <a:pt x="5965698" y="29083"/>
                </a:lnTo>
                <a:lnTo>
                  <a:pt x="5955525" y="27305"/>
                </a:lnTo>
                <a:lnTo>
                  <a:pt x="5954801" y="27178"/>
                </a:lnTo>
                <a:lnTo>
                  <a:pt x="5948604" y="26289"/>
                </a:lnTo>
                <a:lnTo>
                  <a:pt x="5936602" y="24638"/>
                </a:lnTo>
                <a:lnTo>
                  <a:pt x="5929503" y="23876"/>
                </a:lnTo>
                <a:lnTo>
                  <a:pt x="6000077" y="21463"/>
                </a:lnTo>
                <a:lnTo>
                  <a:pt x="6003798" y="21336"/>
                </a:lnTo>
                <a:lnTo>
                  <a:pt x="6007913" y="22098"/>
                </a:lnTo>
                <a:lnTo>
                  <a:pt x="6006782" y="23241"/>
                </a:lnTo>
                <a:lnTo>
                  <a:pt x="6001537" y="24638"/>
                </a:lnTo>
                <a:lnTo>
                  <a:pt x="5993384" y="26289"/>
                </a:lnTo>
                <a:lnTo>
                  <a:pt x="6006719" y="24638"/>
                </a:lnTo>
                <a:lnTo>
                  <a:pt x="6019749" y="26797"/>
                </a:lnTo>
                <a:lnTo>
                  <a:pt x="6021006" y="28956"/>
                </a:lnTo>
                <a:lnTo>
                  <a:pt x="6013678" y="31115"/>
                </a:lnTo>
                <a:lnTo>
                  <a:pt x="6001004" y="33274"/>
                </a:lnTo>
                <a:lnTo>
                  <a:pt x="5974207" y="29845"/>
                </a:lnTo>
                <a:lnTo>
                  <a:pt x="5960567" y="32385"/>
                </a:lnTo>
                <a:lnTo>
                  <a:pt x="5949442" y="34925"/>
                </a:lnTo>
                <a:lnTo>
                  <a:pt x="5942584" y="37465"/>
                </a:lnTo>
                <a:lnTo>
                  <a:pt x="5941834" y="40081"/>
                </a:lnTo>
                <a:lnTo>
                  <a:pt x="5941441" y="39624"/>
                </a:lnTo>
                <a:lnTo>
                  <a:pt x="5936996" y="40640"/>
                </a:lnTo>
                <a:lnTo>
                  <a:pt x="5936107" y="41656"/>
                </a:lnTo>
                <a:lnTo>
                  <a:pt x="5946775" y="42672"/>
                </a:lnTo>
                <a:lnTo>
                  <a:pt x="5943219" y="41656"/>
                </a:lnTo>
                <a:lnTo>
                  <a:pt x="5941873" y="40132"/>
                </a:lnTo>
                <a:lnTo>
                  <a:pt x="5946648" y="39116"/>
                </a:lnTo>
                <a:lnTo>
                  <a:pt x="5956173" y="39116"/>
                </a:lnTo>
                <a:lnTo>
                  <a:pt x="5966587" y="38227"/>
                </a:lnTo>
                <a:lnTo>
                  <a:pt x="5961888" y="39116"/>
                </a:lnTo>
                <a:lnTo>
                  <a:pt x="5958967" y="40132"/>
                </a:lnTo>
                <a:lnTo>
                  <a:pt x="5960872" y="41021"/>
                </a:lnTo>
                <a:lnTo>
                  <a:pt x="5963793" y="41783"/>
                </a:lnTo>
                <a:lnTo>
                  <a:pt x="5971413" y="40132"/>
                </a:lnTo>
                <a:lnTo>
                  <a:pt x="5983859" y="39116"/>
                </a:lnTo>
                <a:lnTo>
                  <a:pt x="5999988" y="45212"/>
                </a:lnTo>
                <a:lnTo>
                  <a:pt x="6004814" y="42672"/>
                </a:lnTo>
                <a:lnTo>
                  <a:pt x="6101969" y="46863"/>
                </a:lnTo>
                <a:lnTo>
                  <a:pt x="6143561" y="43053"/>
                </a:lnTo>
                <a:lnTo>
                  <a:pt x="6147270" y="42672"/>
                </a:lnTo>
                <a:lnTo>
                  <a:pt x="6181890" y="39116"/>
                </a:lnTo>
                <a:lnTo>
                  <a:pt x="6185598" y="38735"/>
                </a:lnTo>
                <a:lnTo>
                  <a:pt x="6191288" y="38227"/>
                </a:lnTo>
                <a:lnTo>
                  <a:pt x="6199810" y="37465"/>
                </a:lnTo>
                <a:lnTo>
                  <a:pt x="6219698" y="35687"/>
                </a:lnTo>
                <a:lnTo>
                  <a:pt x="6231064" y="34671"/>
                </a:lnTo>
                <a:lnTo>
                  <a:pt x="6252197" y="33274"/>
                </a:lnTo>
                <a:lnTo>
                  <a:pt x="6282918" y="31242"/>
                </a:lnTo>
                <a:lnTo>
                  <a:pt x="6344158" y="29083"/>
                </a:lnTo>
                <a:lnTo>
                  <a:pt x="6331598" y="32385"/>
                </a:lnTo>
                <a:lnTo>
                  <a:pt x="6330721" y="35433"/>
                </a:lnTo>
                <a:lnTo>
                  <a:pt x="6334646" y="38354"/>
                </a:lnTo>
                <a:lnTo>
                  <a:pt x="6336538" y="41783"/>
                </a:lnTo>
                <a:lnTo>
                  <a:pt x="6309385" y="40005"/>
                </a:lnTo>
                <a:lnTo>
                  <a:pt x="6275082" y="41021"/>
                </a:lnTo>
                <a:lnTo>
                  <a:pt x="6235751" y="42799"/>
                </a:lnTo>
                <a:lnTo>
                  <a:pt x="6193536" y="43561"/>
                </a:lnTo>
                <a:lnTo>
                  <a:pt x="6209462" y="43942"/>
                </a:lnTo>
                <a:lnTo>
                  <a:pt x="6215100" y="44831"/>
                </a:lnTo>
                <a:lnTo>
                  <a:pt x="6213767" y="45974"/>
                </a:lnTo>
                <a:lnTo>
                  <a:pt x="6208776" y="46863"/>
                </a:lnTo>
                <a:lnTo>
                  <a:pt x="6311773" y="42672"/>
                </a:lnTo>
                <a:lnTo>
                  <a:pt x="6314440" y="44831"/>
                </a:lnTo>
                <a:lnTo>
                  <a:pt x="6325044" y="45847"/>
                </a:lnTo>
                <a:lnTo>
                  <a:pt x="6341161" y="46482"/>
                </a:lnTo>
                <a:lnTo>
                  <a:pt x="6360414" y="47625"/>
                </a:lnTo>
                <a:lnTo>
                  <a:pt x="6364148" y="42799"/>
                </a:lnTo>
                <a:lnTo>
                  <a:pt x="6366269" y="42672"/>
                </a:lnTo>
                <a:lnTo>
                  <a:pt x="6381115" y="41783"/>
                </a:lnTo>
                <a:lnTo>
                  <a:pt x="6395948" y="40894"/>
                </a:lnTo>
                <a:lnTo>
                  <a:pt x="6439548" y="40259"/>
                </a:lnTo>
                <a:lnTo>
                  <a:pt x="6478651" y="39116"/>
                </a:lnTo>
                <a:lnTo>
                  <a:pt x="6477457" y="41148"/>
                </a:lnTo>
                <a:lnTo>
                  <a:pt x="6469100" y="43053"/>
                </a:lnTo>
                <a:lnTo>
                  <a:pt x="6450736" y="44196"/>
                </a:lnTo>
                <a:lnTo>
                  <a:pt x="6419469" y="44323"/>
                </a:lnTo>
                <a:lnTo>
                  <a:pt x="6455550" y="45720"/>
                </a:lnTo>
                <a:lnTo>
                  <a:pt x="6512725" y="39116"/>
                </a:lnTo>
                <a:lnTo>
                  <a:pt x="6527152" y="39535"/>
                </a:lnTo>
                <a:lnTo>
                  <a:pt x="6528181" y="39116"/>
                </a:lnTo>
                <a:lnTo>
                  <a:pt x="6531788" y="39662"/>
                </a:lnTo>
                <a:lnTo>
                  <a:pt x="6546393" y="40081"/>
                </a:lnTo>
                <a:lnTo>
                  <a:pt x="6551295" y="39878"/>
                </a:lnTo>
                <a:lnTo>
                  <a:pt x="6582537" y="40259"/>
                </a:lnTo>
                <a:lnTo>
                  <a:pt x="6605206" y="41656"/>
                </a:lnTo>
                <a:lnTo>
                  <a:pt x="6607302" y="43561"/>
                </a:lnTo>
                <a:lnTo>
                  <a:pt x="6652603" y="43688"/>
                </a:lnTo>
                <a:lnTo>
                  <a:pt x="6719405" y="43434"/>
                </a:lnTo>
                <a:lnTo>
                  <a:pt x="6783705" y="42291"/>
                </a:lnTo>
                <a:lnTo>
                  <a:pt x="6833844" y="40005"/>
                </a:lnTo>
                <a:lnTo>
                  <a:pt x="6834733" y="39878"/>
                </a:lnTo>
                <a:lnTo>
                  <a:pt x="6840131" y="39116"/>
                </a:lnTo>
                <a:lnTo>
                  <a:pt x="6858127" y="36576"/>
                </a:lnTo>
                <a:lnTo>
                  <a:pt x="6859016" y="37465"/>
                </a:lnTo>
                <a:lnTo>
                  <a:pt x="6847586" y="45212"/>
                </a:lnTo>
                <a:lnTo>
                  <a:pt x="6842887" y="46863"/>
                </a:lnTo>
                <a:lnTo>
                  <a:pt x="6904177" y="36576"/>
                </a:lnTo>
                <a:lnTo>
                  <a:pt x="6948830" y="29083"/>
                </a:lnTo>
                <a:lnTo>
                  <a:pt x="6975310" y="24638"/>
                </a:lnTo>
                <a:lnTo>
                  <a:pt x="6989699" y="22225"/>
                </a:lnTo>
                <a:lnTo>
                  <a:pt x="6989178" y="28448"/>
                </a:lnTo>
                <a:lnTo>
                  <a:pt x="6994842" y="35560"/>
                </a:lnTo>
                <a:lnTo>
                  <a:pt x="6994957" y="35941"/>
                </a:lnTo>
                <a:lnTo>
                  <a:pt x="6990359" y="42545"/>
                </a:lnTo>
                <a:lnTo>
                  <a:pt x="6958203" y="46863"/>
                </a:lnTo>
                <a:lnTo>
                  <a:pt x="6974167" y="47625"/>
                </a:lnTo>
                <a:lnTo>
                  <a:pt x="6992887" y="48133"/>
                </a:lnTo>
                <a:lnTo>
                  <a:pt x="7015721" y="48133"/>
                </a:lnTo>
                <a:lnTo>
                  <a:pt x="7044055" y="46863"/>
                </a:lnTo>
                <a:lnTo>
                  <a:pt x="7033488" y="45085"/>
                </a:lnTo>
                <a:lnTo>
                  <a:pt x="7024624" y="41910"/>
                </a:lnTo>
                <a:lnTo>
                  <a:pt x="7021652" y="38862"/>
                </a:lnTo>
                <a:lnTo>
                  <a:pt x="7028815" y="37465"/>
                </a:lnTo>
                <a:lnTo>
                  <a:pt x="7056602" y="41021"/>
                </a:lnTo>
                <a:lnTo>
                  <a:pt x="7073100" y="42545"/>
                </a:lnTo>
                <a:lnTo>
                  <a:pt x="7091743" y="43942"/>
                </a:lnTo>
                <a:lnTo>
                  <a:pt x="7125970" y="46863"/>
                </a:lnTo>
                <a:lnTo>
                  <a:pt x="7117918" y="44831"/>
                </a:lnTo>
                <a:lnTo>
                  <a:pt x="7122998" y="41148"/>
                </a:lnTo>
                <a:lnTo>
                  <a:pt x="7137908" y="37719"/>
                </a:lnTo>
                <a:lnTo>
                  <a:pt x="7142683" y="37465"/>
                </a:lnTo>
                <a:lnTo>
                  <a:pt x="7159371" y="36576"/>
                </a:lnTo>
                <a:lnTo>
                  <a:pt x="7157656" y="38481"/>
                </a:lnTo>
                <a:lnTo>
                  <a:pt x="7157529" y="42037"/>
                </a:lnTo>
                <a:lnTo>
                  <a:pt x="7156348" y="45085"/>
                </a:lnTo>
                <a:lnTo>
                  <a:pt x="7150862" y="46863"/>
                </a:lnTo>
                <a:lnTo>
                  <a:pt x="7229983" y="37465"/>
                </a:lnTo>
                <a:lnTo>
                  <a:pt x="7221194" y="39624"/>
                </a:lnTo>
                <a:lnTo>
                  <a:pt x="7222807" y="42672"/>
                </a:lnTo>
                <a:lnTo>
                  <a:pt x="7231545" y="45974"/>
                </a:lnTo>
                <a:lnTo>
                  <a:pt x="7244207" y="48514"/>
                </a:lnTo>
                <a:lnTo>
                  <a:pt x="7251522" y="47879"/>
                </a:lnTo>
                <a:lnTo>
                  <a:pt x="7277494" y="47879"/>
                </a:lnTo>
                <a:lnTo>
                  <a:pt x="7309015" y="48006"/>
                </a:lnTo>
                <a:lnTo>
                  <a:pt x="7317003" y="47879"/>
                </a:lnTo>
                <a:lnTo>
                  <a:pt x="7332980" y="47625"/>
                </a:lnTo>
                <a:lnTo>
                  <a:pt x="7299579" y="46101"/>
                </a:lnTo>
                <a:lnTo>
                  <a:pt x="7352639" y="44577"/>
                </a:lnTo>
                <a:lnTo>
                  <a:pt x="7406487" y="37465"/>
                </a:lnTo>
                <a:lnTo>
                  <a:pt x="7413079" y="36576"/>
                </a:lnTo>
                <a:lnTo>
                  <a:pt x="7424369" y="35052"/>
                </a:lnTo>
                <a:lnTo>
                  <a:pt x="7476871" y="33274"/>
                </a:lnTo>
                <a:lnTo>
                  <a:pt x="7469010" y="35814"/>
                </a:lnTo>
                <a:lnTo>
                  <a:pt x="7465225" y="40132"/>
                </a:lnTo>
                <a:lnTo>
                  <a:pt x="7471816" y="44323"/>
                </a:lnTo>
                <a:lnTo>
                  <a:pt x="7495032" y="46863"/>
                </a:lnTo>
                <a:lnTo>
                  <a:pt x="7519390" y="40894"/>
                </a:lnTo>
                <a:lnTo>
                  <a:pt x="7554887" y="33274"/>
                </a:lnTo>
                <a:lnTo>
                  <a:pt x="7558430" y="32512"/>
                </a:lnTo>
                <a:lnTo>
                  <a:pt x="7608189" y="24130"/>
                </a:lnTo>
                <a:lnTo>
                  <a:pt x="7628369" y="22225"/>
                </a:lnTo>
                <a:lnTo>
                  <a:pt x="7664704" y="18796"/>
                </a:lnTo>
                <a:lnTo>
                  <a:pt x="7679944" y="22225"/>
                </a:lnTo>
                <a:lnTo>
                  <a:pt x="7740015" y="18796"/>
                </a:lnTo>
                <a:lnTo>
                  <a:pt x="7701216" y="25654"/>
                </a:lnTo>
                <a:lnTo>
                  <a:pt x="7647787" y="33782"/>
                </a:lnTo>
                <a:lnTo>
                  <a:pt x="7590434" y="41656"/>
                </a:lnTo>
                <a:lnTo>
                  <a:pt x="7539863" y="47625"/>
                </a:lnTo>
                <a:lnTo>
                  <a:pt x="7556170" y="49403"/>
                </a:lnTo>
                <a:lnTo>
                  <a:pt x="7563421" y="50419"/>
                </a:lnTo>
                <a:lnTo>
                  <a:pt x="7573899" y="50927"/>
                </a:lnTo>
                <a:lnTo>
                  <a:pt x="7599934" y="51054"/>
                </a:lnTo>
                <a:lnTo>
                  <a:pt x="7602614" y="52832"/>
                </a:lnTo>
                <a:lnTo>
                  <a:pt x="7590726" y="54229"/>
                </a:lnTo>
                <a:lnTo>
                  <a:pt x="7572921" y="55118"/>
                </a:lnTo>
                <a:lnTo>
                  <a:pt x="7557897" y="55499"/>
                </a:lnTo>
                <a:lnTo>
                  <a:pt x="7674229" y="57150"/>
                </a:lnTo>
                <a:lnTo>
                  <a:pt x="7685608" y="53594"/>
                </a:lnTo>
                <a:lnTo>
                  <a:pt x="7705814" y="52070"/>
                </a:lnTo>
                <a:lnTo>
                  <a:pt x="7715923" y="51308"/>
                </a:lnTo>
                <a:lnTo>
                  <a:pt x="7746606" y="49403"/>
                </a:lnTo>
                <a:lnTo>
                  <a:pt x="7759065" y="46863"/>
                </a:lnTo>
                <a:lnTo>
                  <a:pt x="7632319" y="52070"/>
                </a:lnTo>
                <a:lnTo>
                  <a:pt x="7643025" y="47371"/>
                </a:lnTo>
                <a:lnTo>
                  <a:pt x="7677467" y="42164"/>
                </a:lnTo>
                <a:lnTo>
                  <a:pt x="7728178" y="38354"/>
                </a:lnTo>
                <a:lnTo>
                  <a:pt x="7787767" y="37465"/>
                </a:lnTo>
                <a:lnTo>
                  <a:pt x="7794244" y="39878"/>
                </a:lnTo>
                <a:lnTo>
                  <a:pt x="7788237" y="43434"/>
                </a:lnTo>
                <a:lnTo>
                  <a:pt x="7778648" y="47117"/>
                </a:lnTo>
                <a:lnTo>
                  <a:pt x="7774432" y="49403"/>
                </a:lnTo>
                <a:lnTo>
                  <a:pt x="7791145" y="48133"/>
                </a:lnTo>
                <a:lnTo>
                  <a:pt x="7818336" y="47244"/>
                </a:lnTo>
                <a:lnTo>
                  <a:pt x="7845006" y="46736"/>
                </a:lnTo>
                <a:lnTo>
                  <a:pt x="7860157" y="46863"/>
                </a:lnTo>
                <a:lnTo>
                  <a:pt x="7824851" y="50419"/>
                </a:lnTo>
                <a:lnTo>
                  <a:pt x="7856842" y="50292"/>
                </a:lnTo>
                <a:lnTo>
                  <a:pt x="7886662" y="48133"/>
                </a:lnTo>
                <a:lnTo>
                  <a:pt x="7918247" y="46736"/>
                </a:lnTo>
                <a:lnTo>
                  <a:pt x="7955534" y="48514"/>
                </a:lnTo>
                <a:lnTo>
                  <a:pt x="7972412" y="49784"/>
                </a:lnTo>
                <a:lnTo>
                  <a:pt x="7991272" y="52070"/>
                </a:lnTo>
                <a:lnTo>
                  <a:pt x="8007286" y="53721"/>
                </a:lnTo>
                <a:lnTo>
                  <a:pt x="8015605" y="52959"/>
                </a:lnTo>
                <a:lnTo>
                  <a:pt x="7999743" y="46736"/>
                </a:lnTo>
                <a:lnTo>
                  <a:pt x="7996822" y="45593"/>
                </a:lnTo>
                <a:lnTo>
                  <a:pt x="7989125" y="37465"/>
                </a:lnTo>
                <a:lnTo>
                  <a:pt x="7987919" y="36195"/>
                </a:lnTo>
                <a:lnTo>
                  <a:pt x="7988046" y="33274"/>
                </a:lnTo>
                <a:lnTo>
                  <a:pt x="7988617" y="26670"/>
                </a:lnTo>
                <a:lnTo>
                  <a:pt x="7999349" y="20447"/>
                </a:lnTo>
                <a:lnTo>
                  <a:pt x="8018018" y="21336"/>
                </a:lnTo>
                <a:lnTo>
                  <a:pt x="8054213" y="23749"/>
                </a:lnTo>
                <a:lnTo>
                  <a:pt x="8093253" y="26924"/>
                </a:lnTo>
                <a:lnTo>
                  <a:pt x="8120507" y="29845"/>
                </a:lnTo>
                <a:lnTo>
                  <a:pt x="8126908" y="34036"/>
                </a:lnTo>
                <a:lnTo>
                  <a:pt x="8112277" y="38735"/>
                </a:lnTo>
                <a:lnTo>
                  <a:pt x="8096745" y="43180"/>
                </a:lnTo>
                <a:lnTo>
                  <a:pt x="8100441" y="46863"/>
                </a:lnTo>
                <a:lnTo>
                  <a:pt x="8101724" y="46380"/>
                </a:lnTo>
                <a:lnTo>
                  <a:pt x="8105686" y="47244"/>
                </a:lnTo>
                <a:lnTo>
                  <a:pt x="8113535" y="48006"/>
                </a:lnTo>
                <a:lnTo>
                  <a:pt x="8126095" y="48768"/>
                </a:lnTo>
                <a:lnTo>
                  <a:pt x="8112633" y="47752"/>
                </a:lnTo>
                <a:lnTo>
                  <a:pt x="8105902" y="46736"/>
                </a:lnTo>
                <a:lnTo>
                  <a:pt x="8102638" y="46037"/>
                </a:lnTo>
                <a:lnTo>
                  <a:pt x="8103819" y="45593"/>
                </a:lnTo>
                <a:lnTo>
                  <a:pt x="8110855" y="44450"/>
                </a:lnTo>
                <a:lnTo>
                  <a:pt x="8119110" y="43434"/>
                </a:lnTo>
                <a:lnTo>
                  <a:pt x="8126222" y="42672"/>
                </a:lnTo>
                <a:lnTo>
                  <a:pt x="8133969" y="44069"/>
                </a:lnTo>
                <a:lnTo>
                  <a:pt x="8134871" y="45720"/>
                </a:lnTo>
                <a:lnTo>
                  <a:pt x="8140268" y="46863"/>
                </a:lnTo>
                <a:lnTo>
                  <a:pt x="8161528" y="46863"/>
                </a:lnTo>
                <a:lnTo>
                  <a:pt x="8177085" y="44450"/>
                </a:lnTo>
                <a:lnTo>
                  <a:pt x="8208264" y="44196"/>
                </a:lnTo>
                <a:lnTo>
                  <a:pt x="8191335" y="42672"/>
                </a:lnTo>
                <a:lnTo>
                  <a:pt x="8181467" y="41783"/>
                </a:lnTo>
                <a:lnTo>
                  <a:pt x="8210016" y="41757"/>
                </a:lnTo>
                <a:lnTo>
                  <a:pt x="8247075" y="43053"/>
                </a:lnTo>
                <a:lnTo>
                  <a:pt x="8276844" y="43561"/>
                </a:lnTo>
                <a:lnTo>
                  <a:pt x="8277238" y="41656"/>
                </a:lnTo>
                <a:lnTo>
                  <a:pt x="8277657" y="39624"/>
                </a:lnTo>
                <a:lnTo>
                  <a:pt x="8298523" y="35306"/>
                </a:lnTo>
                <a:lnTo>
                  <a:pt x="8330489" y="31369"/>
                </a:lnTo>
                <a:lnTo>
                  <a:pt x="8364601" y="29083"/>
                </a:lnTo>
                <a:lnTo>
                  <a:pt x="8361680" y="29845"/>
                </a:lnTo>
                <a:lnTo>
                  <a:pt x="8371205" y="32385"/>
                </a:lnTo>
                <a:lnTo>
                  <a:pt x="8376031" y="33274"/>
                </a:lnTo>
                <a:lnTo>
                  <a:pt x="8535899" y="36195"/>
                </a:lnTo>
                <a:lnTo>
                  <a:pt x="8591423" y="36576"/>
                </a:lnTo>
                <a:lnTo>
                  <a:pt x="8601735" y="37973"/>
                </a:lnTo>
                <a:lnTo>
                  <a:pt x="8615680" y="39243"/>
                </a:lnTo>
                <a:lnTo>
                  <a:pt x="8625141" y="40894"/>
                </a:lnTo>
                <a:lnTo>
                  <a:pt x="8622030" y="42672"/>
                </a:lnTo>
                <a:lnTo>
                  <a:pt x="8640343" y="40513"/>
                </a:lnTo>
                <a:lnTo>
                  <a:pt x="8645576" y="40132"/>
                </a:lnTo>
                <a:lnTo>
                  <a:pt x="8652561" y="39624"/>
                </a:lnTo>
                <a:lnTo>
                  <a:pt x="8668766" y="39116"/>
                </a:lnTo>
                <a:lnTo>
                  <a:pt x="8681161" y="41529"/>
                </a:lnTo>
                <a:lnTo>
                  <a:pt x="8644560" y="43180"/>
                </a:lnTo>
                <a:lnTo>
                  <a:pt x="8650605" y="46101"/>
                </a:lnTo>
                <a:lnTo>
                  <a:pt x="8662454" y="43815"/>
                </a:lnTo>
                <a:lnTo>
                  <a:pt x="8688451" y="42291"/>
                </a:lnTo>
                <a:lnTo>
                  <a:pt x="8720531" y="40894"/>
                </a:lnTo>
                <a:lnTo>
                  <a:pt x="8750681" y="39116"/>
                </a:lnTo>
                <a:lnTo>
                  <a:pt x="8732914" y="36957"/>
                </a:lnTo>
                <a:lnTo>
                  <a:pt x="8701278" y="37084"/>
                </a:lnTo>
                <a:lnTo>
                  <a:pt x="8664765" y="38481"/>
                </a:lnTo>
                <a:lnTo>
                  <a:pt x="8632444" y="40132"/>
                </a:lnTo>
                <a:lnTo>
                  <a:pt x="8643442" y="34798"/>
                </a:lnTo>
                <a:lnTo>
                  <a:pt x="8674036" y="29845"/>
                </a:lnTo>
                <a:lnTo>
                  <a:pt x="8681999" y="29083"/>
                </a:lnTo>
                <a:lnTo>
                  <a:pt x="8720518" y="25400"/>
                </a:lnTo>
                <a:lnTo>
                  <a:pt x="8779256" y="22225"/>
                </a:lnTo>
                <a:lnTo>
                  <a:pt x="8812606" y="22225"/>
                </a:lnTo>
                <a:lnTo>
                  <a:pt x="8820861" y="23876"/>
                </a:lnTo>
                <a:lnTo>
                  <a:pt x="8818562" y="25781"/>
                </a:lnTo>
                <a:lnTo>
                  <a:pt x="8820277" y="26289"/>
                </a:lnTo>
                <a:lnTo>
                  <a:pt x="8881135" y="25400"/>
                </a:lnTo>
                <a:lnTo>
                  <a:pt x="8920061" y="22606"/>
                </a:lnTo>
                <a:lnTo>
                  <a:pt x="8923642" y="22225"/>
                </a:lnTo>
                <a:lnTo>
                  <a:pt x="8940355" y="20447"/>
                </a:lnTo>
                <a:lnTo>
                  <a:pt x="8949919" y="19431"/>
                </a:lnTo>
                <a:lnTo>
                  <a:pt x="8961933" y="18796"/>
                </a:lnTo>
                <a:lnTo>
                  <a:pt x="8983561" y="17653"/>
                </a:lnTo>
                <a:lnTo>
                  <a:pt x="9033891" y="18796"/>
                </a:lnTo>
                <a:lnTo>
                  <a:pt x="9052014" y="22352"/>
                </a:lnTo>
                <a:lnTo>
                  <a:pt x="9051747" y="25781"/>
                </a:lnTo>
                <a:lnTo>
                  <a:pt x="9045410" y="28829"/>
                </a:lnTo>
                <a:lnTo>
                  <a:pt x="9045321" y="31623"/>
                </a:lnTo>
                <a:lnTo>
                  <a:pt x="9008173" y="31750"/>
                </a:lnTo>
                <a:lnTo>
                  <a:pt x="8977528" y="30480"/>
                </a:lnTo>
                <a:lnTo>
                  <a:pt x="8950261" y="28956"/>
                </a:lnTo>
                <a:lnTo>
                  <a:pt x="8923274" y="28194"/>
                </a:lnTo>
                <a:lnTo>
                  <a:pt x="8968994" y="30734"/>
                </a:lnTo>
                <a:lnTo>
                  <a:pt x="8952954" y="31750"/>
                </a:lnTo>
                <a:lnTo>
                  <a:pt x="8932888" y="32512"/>
                </a:lnTo>
                <a:lnTo>
                  <a:pt x="8912301" y="32639"/>
                </a:lnTo>
                <a:lnTo>
                  <a:pt x="8894699" y="32385"/>
                </a:lnTo>
                <a:lnTo>
                  <a:pt x="8923299" y="33909"/>
                </a:lnTo>
                <a:lnTo>
                  <a:pt x="9152572" y="35941"/>
                </a:lnTo>
                <a:lnTo>
                  <a:pt x="9207373" y="37465"/>
                </a:lnTo>
                <a:lnTo>
                  <a:pt x="9235884" y="34925"/>
                </a:lnTo>
                <a:lnTo>
                  <a:pt x="9244012" y="33655"/>
                </a:lnTo>
                <a:lnTo>
                  <a:pt x="9241422" y="32639"/>
                </a:lnTo>
                <a:lnTo>
                  <a:pt x="9240774" y="32385"/>
                </a:lnTo>
                <a:lnTo>
                  <a:pt x="9209278" y="32385"/>
                </a:lnTo>
                <a:lnTo>
                  <a:pt x="9208313" y="31750"/>
                </a:lnTo>
                <a:lnTo>
                  <a:pt x="9205836" y="30099"/>
                </a:lnTo>
                <a:lnTo>
                  <a:pt x="9223134" y="28321"/>
                </a:lnTo>
                <a:lnTo>
                  <a:pt x="9238259" y="26924"/>
                </a:lnTo>
                <a:lnTo>
                  <a:pt x="9228328" y="25527"/>
                </a:lnTo>
                <a:lnTo>
                  <a:pt x="9295740" y="21463"/>
                </a:lnTo>
                <a:lnTo>
                  <a:pt x="9333674" y="20447"/>
                </a:lnTo>
                <a:lnTo>
                  <a:pt x="9375267" y="21336"/>
                </a:lnTo>
                <a:lnTo>
                  <a:pt x="9386697" y="26289"/>
                </a:lnTo>
                <a:lnTo>
                  <a:pt x="9379648" y="25273"/>
                </a:lnTo>
                <a:lnTo>
                  <a:pt x="9364726" y="24638"/>
                </a:lnTo>
                <a:lnTo>
                  <a:pt x="9346933" y="24384"/>
                </a:lnTo>
                <a:lnTo>
                  <a:pt x="9331325" y="24638"/>
                </a:lnTo>
                <a:lnTo>
                  <a:pt x="9356192" y="25019"/>
                </a:lnTo>
                <a:lnTo>
                  <a:pt x="9388767" y="27051"/>
                </a:lnTo>
                <a:lnTo>
                  <a:pt x="9421711" y="28067"/>
                </a:lnTo>
                <a:lnTo>
                  <a:pt x="9439872" y="26289"/>
                </a:lnTo>
                <a:lnTo>
                  <a:pt x="9447657" y="25527"/>
                </a:lnTo>
                <a:lnTo>
                  <a:pt x="9406636" y="21336"/>
                </a:lnTo>
                <a:lnTo>
                  <a:pt x="9473692" y="16891"/>
                </a:lnTo>
                <a:lnTo>
                  <a:pt x="9475686" y="16764"/>
                </a:lnTo>
                <a:lnTo>
                  <a:pt x="9513532" y="15240"/>
                </a:lnTo>
                <a:lnTo>
                  <a:pt x="9552559" y="1524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" name="Google Shape;40;p1"/>
          <p:cNvSpPr/>
          <p:nvPr/>
        </p:nvSpPr>
        <p:spPr>
          <a:xfrm>
            <a:off x="11343921" y="1552955"/>
            <a:ext cx="31750" cy="1905"/>
          </a:xfrm>
          <a:custGeom>
            <a:rect b="b" l="l" r="r" t="t"/>
            <a:pathLst>
              <a:path extrusionOk="0" h="1905" w="31750">
                <a:moveTo>
                  <a:pt x="29182" y="0"/>
                </a:moveTo>
                <a:lnTo>
                  <a:pt x="11898" y="166"/>
                </a:lnTo>
                <a:lnTo>
                  <a:pt x="1019" y="571"/>
                </a:lnTo>
                <a:lnTo>
                  <a:pt x="0" y="1071"/>
                </a:lnTo>
                <a:lnTo>
                  <a:pt x="12291" y="1524"/>
                </a:lnTo>
                <a:lnTo>
                  <a:pt x="18260" y="1016"/>
                </a:lnTo>
                <a:lnTo>
                  <a:pt x="25245" y="1524"/>
                </a:lnTo>
                <a:lnTo>
                  <a:pt x="31214" y="1016"/>
                </a:lnTo>
                <a:lnTo>
                  <a:pt x="29182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" name="Google Shape;41;p1"/>
          <p:cNvSpPr/>
          <p:nvPr/>
        </p:nvSpPr>
        <p:spPr>
          <a:xfrm>
            <a:off x="11042904" y="1541970"/>
            <a:ext cx="88900" cy="4445"/>
          </a:xfrm>
          <a:custGeom>
            <a:rect b="b" l="l" r="r" t="t"/>
            <a:pathLst>
              <a:path extrusionOk="0" h="4444" w="88900">
                <a:moveTo>
                  <a:pt x="56642" y="3111"/>
                </a:moveTo>
                <a:lnTo>
                  <a:pt x="50927" y="3111"/>
                </a:lnTo>
                <a:lnTo>
                  <a:pt x="50660" y="787"/>
                </a:lnTo>
                <a:lnTo>
                  <a:pt x="39598" y="0"/>
                </a:lnTo>
                <a:lnTo>
                  <a:pt x="21475" y="368"/>
                </a:lnTo>
                <a:lnTo>
                  <a:pt x="0" y="1460"/>
                </a:lnTo>
                <a:lnTo>
                  <a:pt x="6045" y="3302"/>
                </a:lnTo>
                <a:lnTo>
                  <a:pt x="18745" y="3911"/>
                </a:lnTo>
                <a:lnTo>
                  <a:pt x="36233" y="3721"/>
                </a:lnTo>
                <a:lnTo>
                  <a:pt x="56642" y="3111"/>
                </a:lnTo>
                <a:close/>
              </a:path>
              <a:path extrusionOk="0" h="4444" w="88900">
                <a:moveTo>
                  <a:pt x="88773" y="1841"/>
                </a:moveTo>
                <a:lnTo>
                  <a:pt x="88125" y="1206"/>
                </a:lnTo>
                <a:lnTo>
                  <a:pt x="83007" y="1270"/>
                </a:lnTo>
                <a:lnTo>
                  <a:pt x="74574" y="1638"/>
                </a:lnTo>
                <a:lnTo>
                  <a:pt x="64008" y="1841"/>
                </a:lnTo>
                <a:lnTo>
                  <a:pt x="88773" y="1841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" name="Google Shape;42;p1"/>
          <p:cNvSpPr/>
          <p:nvPr/>
        </p:nvSpPr>
        <p:spPr>
          <a:xfrm>
            <a:off x="10725499" y="1528845"/>
            <a:ext cx="43180" cy="3810"/>
          </a:xfrm>
          <a:custGeom>
            <a:rect b="b" l="l" r="r" t="t"/>
            <a:pathLst>
              <a:path extrusionOk="0" h="3809" w="43179">
                <a:moveTo>
                  <a:pt x="35750" y="0"/>
                </a:moveTo>
                <a:lnTo>
                  <a:pt x="12350" y="1535"/>
                </a:lnTo>
                <a:lnTo>
                  <a:pt x="0" y="3500"/>
                </a:lnTo>
                <a:lnTo>
                  <a:pt x="26320" y="3536"/>
                </a:lnTo>
                <a:lnTo>
                  <a:pt x="33414" y="3286"/>
                </a:lnTo>
                <a:lnTo>
                  <a:pt x="36591" y="2107"/>
                </a:lnTo>
                <a:lnTo>
                  <a:pt x="38697" y="1071"/>
                </a:lnTo>
                <a:lnTo>
                  <a:pt x="42576" y="1250"/>
                </a:lnTo>
                <a:lnTo>
                  <a:pt x="3575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" name="Google Shape;43;p1"/>
          <p:cNvSpPr/>
          <p:nvPr/>
        </p:nvSpPr>
        <p:spPr>
          <a:xfrm>
            <a:off x="11039856" y="1549908"/>
            <a:ext cx="26034" cy="5080"/>
          </a:xfrm>
          <a:custGeom>
            <a:rect b="b" l="l" r="r" t="t"/>
            <a:pathLst>
              <a:path extrusionOk="0" h="5080" w="26034">
                <a:moveTo>
                  <a:pt x="15367" y="0"/>
                </a:moveTo>
                <a:lnTo>
                  <a:pt x="0" y="3682"/>
                </a:lnTo>
                <a:lnTo>
                  <a:pt x="25908" y="4571"/>
                </a:lnTo>
                <a:lnTo>
                  <a:pt x="15367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" name="Google Shape;44;p1"/>
          <p:cNvSpPr/>
          <p:nvPr/>
        </p:nvSpPr>
        <p:spPr>
          <a:xfrm>
            <a:off x="10842625" y="1549272"/>
            <a:ext cx="93980" cy="2540"/>
          </a:xfrm>
          <a:custGeom>
            <a:rect b="b" l="l" r="r" t="t"/>
            <a:pathLst>
              <a:path extrusionOk="0" h="2540" w="93979">
                <a:moveTo>
                  <a:pt x="57023" y="1143"/>
                </a:moveTo>
                <a:lnTo>
                  <a:pt x="36360" y="431"/>
                </a:lnTo>
                <a:lnTo>
                  <a:pt x="17843" y="0"/>
                </a:lnTo>
                <a:lnTo>
                  <a:pt x="4648" y="152"/>
                </a:lnTo>
                <a:lnTo>
                  <a:pt x="0" y="1143"/>
                </a:lnTo>
                <a:lnTo>
                  <a:pt x="45593" y="2159"/>
                </a:lnTo>
                <a:lnTo>
                  <a:pt x="44704" y="1143"/>
                </a:lnTo>
                <a:lnTo>
                  <a:pt x="57023" y="1143"/>
                </a:lnTo>
                <a:close/>
              </a:path>
              <a:path extrusionOk="0" h="2540" w="93979">
                <a:moveTo>
                  <a:pt x="93599" y="635"/>
                </a:moveTo>
                <a:lnTo>
                  <a:pt x="86233" y="660"/>
                </a:lnTo>
                <a:lnTo>
                  <a:pt x="76733" y="825"/>
                </a:lnTo>
                <a:lnTo>
                  <a:pt x="66522" y="1282"/>
                </a:lnTo>
                <a:lnTo>
                  <a:pt x="57023" y="2159"/>
                </a:lnTo>
                <a:lnTo>
                  <a:pt x="67754" y="2146"/>
                </a:lnTo>
                <a:lnTo>
                  <a:pt x="77825" y="1981"/>
                </a:lnTo>
                <a:lnTo>
                  <a:pt x="86639" y="1524"/>
                </a:lnTo>
                <a:lnTo>
                  <a:pt x="93599" y="635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5" name="Google Shape;45;p1"/>
          <p:cNvSpPr/>
          <p:nvPr/>
        </p:nvSpPr>
        <p:spPr>
          <a:xfrm>
            <a:off x="10308189" y="1548383"/>
            <a:ext cx="52069" cy="5080"/>
          </a:xfrm>
          <a:custGeom>
            <a:rect b="b" l="l" r="r" t="t"/>
            <a:pathLst>
              <a:path extrusionOk="0" h="5080" w="52070">
                <a:moveTo>
                  <a:pt x="50311" y="0"/>
                </a:moveTo>
                <a:lnTo>
                  <a:pt x="400" y="1142"/>
                </a:lnTo>
                <a:lnTo>
                  <a:pt x="0" y="2643"/>
                </a:lnTo>
                <a:lnTo>
                  <a:pt x="5195" y="3714"/>
                </a:lnTo>
                <a:lnTo>
                  <a:pt x="14724" y="4357"/>
                </a:lnTo>
                <a:lnTo>
                  <a:pt x="27324" y="4571"/>
                </a:lnTo>
                <a:lnTo>
                  <a:pt x="36881" y="3214"/>
                </a:lnTo>
                <a:lnTo>
                  <a:pt x="46057" y="2286"/>
                </a:lnTo>
                <a:lnTo>
                  <a:pt x="51613" y="1357"/>
                </a:lnTo>
                <a:lnTo>
                  <a:pt x="50311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" name="Google Shape;46;p1"/>
          <p:cNvSpPr/>
          <p:nvPr/>
        </p:nvSpPr>
        <p:spPr>
          <a:xfrm>
            <a:off x="10483595" y="1557527"/>
            <a:ext cx="24765" cy="6350"/>
          </a:xfrm>
          <a:custGeom>
            <a:rect b="b" l="l" r="r" t="t"/>
            <a:pathLst>
              <a:path extrusionOk="0" h="6350" w="24765">
                <a:moveTo>
                  <a:pt x="1904" y="0"/>
                </a:moveTo>
                <a:lnTo>
                  <a:pt x="0" y="6096"/>
                </a:lnTo>
                <a:lnTo>
                  <a:pt x="24383" y="3429"/>
                </a:lnTo>
                <a:lnTo>
                  <a:pt x="10668" y="2667"/>
                </a:lnTo>
                <a:lnTo>
                  <a:pt x="9778" y="1777"/>
                </a:lnTo>
                <a:lnTo>
                  <a:pt x="1904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" name="Google Shape;47;p1"/>
          <p:cNvSpPr/>
          <p:nvPr/>
        </p:nvSpPr>
        <p:spPr>
          <a:xfrm>
            <a:off x="10328657" y="1563624"/>
            <a:ext cx="53340" cy="3175"/>
          </a:xfrm>
          <a:custGeom>
            <a:rect b="b" l="l" r="r" t="t"/>
            <a:pathLst>
              <a:path extrusionOk="0" h="3175" w="53340">
                <a:moveTo>
                  <a:pt x="34415" y="0"/>
                </a:moveTo>
                <a:lnTo>
                  <a:pt x="22244" y="797"/>
                </a:lnTo>
                <a:lnTo>
                  <a:pt x="4776" y="1809"/>
                </a:lnTo>
                <a:lnTo>
                  <a:pt x="0" y="2678"/>
                </a:lnTo>
                <a:lnTo>
                  <a:pt x="25906" y="3048"/>
                </a:lnTo>
                <a:lnTo>
                  <a:pt x="35665" y="2035"/>
                </a:lnTo>
                <a:lnTo>
                  <a:pt x="49115" y="1238"/>
                </a:lnTo>
                <a:lnTo>
                  <a:pt x="53087" y="583"/>
                </a:lnTo>
                <a:lnTo>
                  <a:pt x="34415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" name="Google Shape;48;p1"/>
          <p:cNvSpPr/>
          <p:nvPr/>
        </p:nvSpPr>
        <p:spPr>
          <a:xfrm>
            <a:off x="9622535" y="1546860"/>
            <a:ext cx="10795" cy="7620"/>
          </a:xfrm>
          <a:custGeom>
            <a:rect b="b" l="l" r="r" t="t"/>
            <a:pathLst>
              <a:path extrusionOk="0" h="7619" w="10795">
                <a:moveTo>
                  <a:pt x="9906" y="0"/>
                </a:moveTo>
                <a:lnTo>
                  <a:pt x="0" y="7619"/>
                </a:lnTo>
                <a:lnTo>
                  <a:pt x="10668" y="7619"/>
                </a:lnTo>
                <a:lnTo>
                  <a:pt x="9906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9" name="Google Shape;49;p1"/>
          <p:cNvSpPr/>
          <p:nvPr/>
        </p:nvSpPr>
        <p:spPr>
          <a:xfrm>
            <a:off x="8961920" y="1566671"/>
            <a:ext cx="73660" cy="8890"/>
          </a:xfrm>
          <a:custGeom>
            <a:rect b="b" l="l" r="r" t="t"/>
            <a:pathLst>
              <a:path extrusionOk="0" h="8890" w="73659">
                <a:moveTo>
                  <a:pt x="61683" y="0"/>
                </a:moveTo>
                <a:lnTo>
                  <a:pt x="51142" y="762"/>
                </a:lnTo>
                <a:lnTo>
                  <a:pt x="46316" y="762"/>
                </a:lnTo>
                <a:lnTo>
                  <a:pt x="43395" y="1524"/>
                </a:lnTo>
                <a:lnTo>
                  <a:pt x="61683" y="0"/>
                </a:lnTo>
                <a:close/>
              </a:path>
              <a:path extrusionOk="0" h="8890" w="73659">
                <a:moveTo>
                  <a:pt x="73113" y="5207"/>
                </a:moveTo>
                <a:lnTo>
                  <a:pt x="72656" y="4089"/>
                </a:lnTo>
                <a:lnTo>
                  <a:pt x="44602" y="2590"/>
                </a:lnTo>
                <a:lnTo>
                  <a:pt x="44157" y="1524"/>
                </a:lnTo>
                <a:lnTo>
                  <a:pt x="20828" y="2514"/>
                </a:lnTo>
                <a:lnTo>
                  <a:pt x="5613" y="3454"/>
                </a:lnTo>
                <a:lnTo>
                  <a:pt x="0" y="5257"/>
                </a:lnTo>
                <a:lnTo>
                  <a:pt x="5549" y="8890"/>
                </a:lnTo>
                <a:lnTo>
                  <a:pt x="33870" y="8674"/>
                </a:lnTo>
                <a:lnTo>
                  <a:pt x="48564" y="4864"/>
                </a:lnTo>
                <a:lnTo>
                  <a:pt x="73113" y="5207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0" name="Google Shape;50;p1"/>
          <p:cNvSpPr/>
          <p:nvPr/>
        </p:nvSpPr>
        <p:spPr>
          <a:xfrm>
            <a:off x="1522476" y="1516379"/>
            <a:ext cx="104139" cy="7620"/>
          </a:xfrm>
          <a:custGeom>
            <a:rect b="b" l="l" r="r" t="t"/>
            <a:pathLst>
              <a:path extrusionOk="0" h="7619" w="104139">
                <a:moveTo>
                  <a:pt x="30480" y="7620"/>
                </a:moveTo>
                <a:lnTo>
                  <a:pt x="21844" y="3048"/>
                </a:lnTo>
                <a:lnTo>
                  <a:pt x="0" y="6858"/>
                </a:lnTo>
                <a:lnTo>
                  <a:pt x="7162" y="6870"/>
                </a:lnTo>
                <a:lnTo>
                  <a:pt x="15951" y="6959"/>
                </a:lnTo>
                <a:lnTo>
                  <a:pt x="24371" y="7188"/>
                </a:lnTo>
                <a:lnTo>
                  <a:pt x="30480" y="7620"/>
                </a:lnTo>
                <a:close/>
              </a:path>
              <a:path extrusionOk="0" h="7619" w="104139">
                <a:moveTo>
                  <a:pt x="103619" y="2286"/>
                </a:moveTo>
                <a:lnTo>
                  <a:pt x="65532" y="0"/>
                </a:lnTo>
                <a:lnTo>
                  <a:pt x="89916" y="4572"/>
                </a:lnTo>
                <a:lnTo>
                  <a:pt x="103619" y="2286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1" name="Google Shape;51;p1"/>
          <p:cNvSpPr/>
          <p:nvPr/>
        </p:nvSpPr>
        <p:spPr>
          <a:xfrm>
            <a:off x="6650735" y="1574291"/>
            <a:ext cx="32384" cy="3175"/>
          </a:xfrm>
          <a:custGeom>
            <a:rect b="b" l="l" r="r" t="t"/>
            <a:pathLst>
              <a:path extrusionOk="0" h="3175" w="32384">
                <a:moveTo>
                  <a:pt x="0" y="0"/>
                </a:moveTo>
                <a:lnTo>
                  <a:pt x="29210" y="3048"/>
                </a:lnTo>
                <a:lnTo>
                  <a:pt x="32004" y="1524"/>
                </a:lnTo>
                <a:lnTo>
                  <a:pt x="27021" y="1071"/>
                </a:lnTo>
                <a:lnTo>
                  <a:pt x="20240" y="762"/>
                </a:lnTo>
                <a:lnTo>
                  <a:pt x="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" name="Google Shape;52;p1"/>
          <p:cNvSpPr/>
          <p:nvPr/>
        </p:nvSpPr>
        <p:spPr>
          <a:xfrm>
            <a:off x="6163055" y="1566672"/>
            <a:ext cx="15240" cy="5080"/>
          </a:xfrm>
          <a:custGeom>
            <a:rect b="b" l="l" r="r" t="t"/>
            <a:pathLst>
              <a:path extrusionOk="0" h="5080" w="15239">
                <a:moveTo>
                  <a:pt x="0" y="0"/>
                </a:moveTo>
                <a:lnTo>
                  <a:pt x="7112" y="4572"/>
                </a:lnTo>
                <a:lnTo>
                  <a:pt x="15240" y="4572"/>
                </a:lnTo>
                <a:lnTo>
                  <a:pt x="0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" name="Google Shape;53;p1"/>
          <p:cNvSpPr/>
          <p:nvPr/>
        </p:nvSpPr>
        <p:spPr>
          <a:xfrm>
            <a:off x="5744083" y="1574434"/>
            <a:ext cx="55244" cy="2540"/>
          </a:xfrm>
          <a:custGeom>
            <a:rect b="b" l="l" r="r" t="t"/>
            <a:pathLst>
              <a:path extrusionOk="0" h="2540" w="55245">
                <a:moveTo>
                  <a:pt x="1266" y="0"/>
                </a:moveTo>
                <a:lnTo>
                  <a:pt x="0" y="2143"/>
                </a:lnTo>
                <a:lnTo>
                  <a:pt x="13338" y="2357"/>
                </a:lnTo>
                <a:lnTo>
                  <a:pt x="41398" y="1928"/>
                </a:lnTo>
                <a:lnTo>
                  <a:pt x="54737" y="2143"/>
                </a:lnTo>
                <a:lnTo>
                  <a:pt x="29610" y="1714"/>
                </a:lnTo>
                <a:lnTo>
                  <a:pt x="11461" y="428"/>
                </a:lnTo>
                <a:lnTo>
                  <a:pt x="1266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" name="Google Shape;54;p1"/>
          <p:cNvSpPr txBox="1"/>
          <p:nvPr>
            <p:ph type="title"/>
          </p:nvPr>
        </p:nvSpPr>
        <p:spPr>
          <a:xfrm>
            <a:off x="364150" y="194200"/>
            <a:ext cx="118248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"/>
          <p:cNvSpPr txBox="1"/>
          <p:nvPr>
            <p:ph idx="1" type="body"/>
          </p:nvPr>
        </p:nvSpPr>
        <p:spPr>
          <a:xfrm>
            <a:off x="784051" y="1057827"/>
            <a:ext cx="10687200" cy="48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"/>
          <p:cNvSpPr txBox="1"/>
          <p:nvPr>
            <p:ph idx="11" type="ft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7" name="Google Shape;57;p1"/>
          <p:cNvSpPr txBox="1"/>
          <p:nvPr>
            <p:ph idx="10" type="dt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1"/>
          <p:cNvSpPr txBox="1"/>
          <p:nvPr>
            <p:ph idx="12" type="sldNum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/>
          <p:nvPr/>
        </p:nvSpPr>
        <p:spPr>
          <a:xfrm>
            <a:off x="-24384" y="6425200"/>
            <a:ext cx="12240900" cy="453300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-30133" y="-32800"/>
            <a:ext cx="12240900" cy="718500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00"/>
              <a:buNone/>
              <a:defRPr b="1" i="0" sz="2400" u="none" cap="none" strike="noStrike">
                <a:solidFill>
                  <a:srgbClr val="FFF2CC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00"/>
              <a:buNone/>
              <a:defRPr b="1" i="0" sz="2400" u="none" cap="none" strike="noStrike">
                <a:solidFill>
                  <a:srgbClr val="FFF2CC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00"/>
              <a:buNone/>
              <a:defRPr b="1" i="0" sz="2400" u="none" cap="none" strike="noStrike">
                <a:solidFill>
                  <a:srgbClr val="FFF2CC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00"/>
              <a:buNone/>
              <a:defRPr b="1" i="0" sz="2400" u="none" cap="none" strike="noStrike">
                <a:solidFill>
                  <a:srgbClr val="FFF2CC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00"/>
              <a:buNone/>
              <a:defRPr b="1" i="0" sz="2400" u="none" cap="none" strike="noStrike">
                <a:solidFill>
                  <a:srgbClr val="FFF2CC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00"/>
              <a:buNone/>
              <a:defRPr b="1" i="0" sz="2400" u="none" cap="none" strike="noStrike">
                <a:solidFill>
                  <a:srgbClr val="FFF2CC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00"/>
              <a:buNone/>
              <a:defRPr b="1" i="0" sz="2400" u="none" cap="none" strike="noStrike">
                <a:solidFill>
                  <a:srgbClr val="FFF2CC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00"/>
              <a:buNone/>
              <a:defRPr b="1" i="0" sz="2400" u="none" cap="none" strike="noStrike">
                <a:solidFill>
                  <a:srgbClr val="FFF2CC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1900"/>
              <a:buNone/>
              <a:defRPr b="1" i="0" sz="2400" u="none" cap="none" strike="noStrike">
                <a:solidFill>
                  <a:srgbClr val="FFF2CC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203040" y="914400"/>
            <a:ext cx="9854700" cy="54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hyperlink" Target="https://levelfa.com/five-not-dumb-ways-to-protect-your-identity-and-digital-assets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hyperlink" Target="https://thehumanfactor.biz/5-ways-to-ensure-your-business-assets-are-protec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hyperlink" Target="https://levelfa.com/five-not-dumb-ways-to-protect-your-identity-and-digital-asset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hyperlink" Target="https://levelfa.com/five-not-dumb-ways-to-protect-your-identity-and-digital-asset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hyperlink" Target="https://www.isdecisions.com/blog/it-security/tackling-insider-threat-creating-a-culture-of-security-awareness/" TargetMode="External"/><Relationship Id="rId6" Type="http://schemas.openxmlformats.org/officeDocument/2006/relationships/hyperlink" Target="https://www.wjr.com/2021/09/10/two-decades-after-9-11-americans-remember-the-deadliest-attack-in-american-history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hyperlink" Target="https://economictimes.indiatimes.com/news/how-to/how-to-protect-your-personal-and-professional-devices-from-cyber-attacks/articleshow/97373350.cm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lmuh.gyte.edu.tr/~ispinar/BIL673/SECURITYCRS1-7.pdf" TargetMode="External"/><Relationship Id="rId4" Type="http://schemas.openxmlformats.org/officeDocument/2006/relationships/hyperlink" Target="http://www.slideshare.net/AlperBasaran/siber-guvenlik-ve-hacking" TargetMode="External"/><Relationship Id="rId5" Type="http://schemas.openxmlformats.org/officeDocument/2006/relationships/hyperlink" Target="http://www.bilgiguvenligi.gov.tr/risk-analizi/varlik-degerlemesinde-insan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s://levelfa.com/five-not-dumb-ways-to-protect-your-identity-and-digital-asset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hyperlink" Target="https://technologyadvice.com/blog/information-technology/project-risks-examples/" TargetMode="External"/><Relationship Id="rId5" Type="http://schemas.openxmlformats.org/officeDocument/2006/relationships/image" Target="../media/image36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hyperlink" Target="https://www.avanti-europe.ch/risk-management-strategy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hyperlink" Target="https://slideplayer.com/slide/14594700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hyperlink" Target="https://www.epicenternetwork.eu/blog/basel-rwa-and-rules-of-thumb-in-risk-management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hyperlink" Target="https://blog.qooling.com/ncr-who-is-responsible-for-it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gif"/><Relationship Id="rId4" Type="http://schemas.openxmlformats.org/officeDocument/2006/relationships/hyperlink" Target="https://www.newyorker.com/culture/2020-in-review/my-year-of-making-list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google.com/spreadsheets/u/0/d/12Kjkh8xya6UvFyO9zpmwi0kgKDwyTl6MmKJex1jq0lE/edit" TargetMode="External"/><Relationship Id="rId4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document/u/0/d/1HW4IyH1qJD_H8MALa6OXw7FiyXY4dHAuKIfR268aaoE/edit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tenable.com/blog/so-many-vulnerabilities-so-little-time" TargetMode="External"/><Relationship Id="rId4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docs.google.com/document/d/1VAR0Sr_O7_zDNWafo-S2Djshrk_Uq51kwuEdQU7vrpw/edit?usp=drive_link" TargetMode="External"/><Relationship Id="rId4" Type="http://schemas.openxmlformats.org/officeDocument/2006/relationships/image" Target="../media/image42.png"/><Relationship Id="rId5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hWYC9nDGlUd_jw-V202MPuCamnX7uiNM/view" TargetMode="External"/><Relationship Id="rId5" Type="http://schemas.openxmlformats.org/officeDocument/2006/relationships/image" Target="../media/image4.jpg"/><Relationship Id="rId6" Type="http://schemas.openxmlformats.org/officeDocument/2006/relationships/image" Target="../media/image1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5.gif"/><Relationship Id="rId5" Type="http://schemas.openxmlformats.org/officeDocument/2006/relationships/image" Target="../media/image29.gif"/><Relationship Id="rId6" Type="http://schemas.openxmlformats.org/officeDocument/2006/relationships/image" Target="../media/image39.gif"/><Relationship Id="rId7" Type="http://schemas.openxmlformats.org/officeDocument/2006/relationships/image" Target="../media/image31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hyperlink" Target="https://actiosoftware.com/en/2023/05/the-power-of-chatgpt-in-risk-matrix-classificatio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://drive.google.com/file/d/1-8YM1AaULvMMAGMkj2744MetnIwOYQ75/view" TargetMode="External"/><Relationship Id="rId4" Type="http://schemas.openxmlformats.org/officeDocument/2006/relationships/image" Target="../media/image6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6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docs.google.com/spreadsheets/d/1Sbp7IoRoJENKSWos4wMRhTqWzY4Q3zi9fBa2KxA6ebQ/edit?usp=drive_link" TargetMode="External"/><Relationship Id="rId4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s://www.yokogawa.com/bh/solutions/solutions/plant-security/cybersecurity-lifecycle-management/#Overview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2.png"/><Relationship Id="rId4" Type="http://schemas.openxmlformats.org/officeDocument/2006/relationships/hyperlink" Target="https://levelfa.com/five-not-dumb-ways-to-protect-your-identity-and-digital-assets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2.png"/><Relationship Id="rId4" Type="http://schemas.openxmlformats.org/officeDocument/2006/relationships/hyperlink" Target="https://levelfa.com/five-not-dumb-ways-to-protect-your-identity-and-digital-assets/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Relationship Id="rId4" Type="http://schemas.openxmlformats.org/officeDocument/2006/relationships/hyperlink" Target="https://levelfa.com/five-not-dumb-ways-to-protect-your-identity-and-digital-assets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5.png"/><Relationship Id="rId4" Type="http://schemas.openxmlformats.org/officeDocument/2006/relationships/hyperlink" Target="https://www.psychologicalscience.org/news/releases/behavioral-nudges-offer-a-cost-effective-policy-tool.html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jpg"/><Relationship Id="rId4" Type="http://schemas.openxmlformats.org/officeDocument/2006/relationships/hyperlink" Target="https://www.pmillustrated.com/2-5-plan-and-manage-resources/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5.png"/><Relationship Id="rId4" Type="http://schemas.openxmlformats.org/officeDocument/2006/relationships/hyperlink" Target="https://www.varonis.com/blog/what-is-a-security-polic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Relationship Id="rId4" Type="http://schemas.openxmlformats.org/officeDocument/2006/relationships/hyperlink" Target="https://www.skillsbuilder.org/universal-framework-steps/aiming-high-step-5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gif"/><Relationship Id="rId4" Type="http://schemas.openxmlformats.org/officeDocument/2006/relationships/hyperlink" Target="https://infosecplatform.wordpress.com/tag/it-security-policy/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4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Relationship Id="rId6" Type="http://schemas.openxmlformats.org/officeDocument/2006/relationships/hyperlink" Target="https://www.ziprecruiter.com/Salaries/Cyber-Security-Risk-Analyst-Salary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www3.weforum.org/docs/WEF_Global_Cybersecurity_Outlook_2022.pdf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6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www.weforum.org/publications/global-risks-report-2023/digest/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trends.google.com/trends/hottrends/visualize?nrow=5&amp;ncol=5" TargetMode="External"/><Relationship Id="rId4" Type="http://schemas.openxmlformats.org/officeDocument/2006/relationships/image" Target="../media/image5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7"/>
          <p:cNvSpPr txBox="1"/>
          <p:nvPr/>
        </p:nvSpPr>
        <p:spPr>
          <a:xfrm>
            <a:off x="0" y="718000"/>
            <a:ext cx="12192000" cy="57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/>
              <a:t>Bilgiyi Güvenliği ve Risk Analizi </a:t>
            </a:r>
            <a:endParaRPr b="1" i="0" sz="4500" u="none" cap="none" strike="noStrike"/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Bilgi güvenliği risk yönetiminin amacı</a:t>
            </a:r>
            <a:endParaRPr b="1" sz="2900">
              <a:solidFill>
                <a:srgbClr val="FFFFFF"/>
              </a:solidFill>
            </a:endParaRPr>
          </a:p>
        </p:txBody>
      </p:sp>
      <p:grpSp>
        <p:nvGrpSpPr>
          <p:cNvPr id="494" name="Google Shape;494;p26"/>
          <p:cNvGrpSpPr/>
          <p:nvPr/>
        </p:nvGrpSpPr>
        <p:grpSpPr>
          <a:xfrm>
            <a:off x="838800" y="1861339"/>
            <a:ext cx="9828530" cy="3931920"/>
            <a:chOff x="838200" y="2072639"/>
            <a:chExt cx="9828530" cy="3931920"/>
          </a:xfrm>
        </p:grpSpPr>
        <p:sp>
          <p:nvSpPr>
            <p:cNvPr id="495" name="Google Shape;495;p26"/>
            <p:cNvSpPr txBox="1"/>
            <p:nvPr/>
          </p:nvSpPr>
          <p:spPr>
            <a:xfrm>
              <a:off x="2284857" y="2758185"/>
              <a:ext cx="1129800" cy="382200"/>
            </a:xfrm>
            <a:prstGeom prst="rect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Güvenlik</a:t>
              </a:r>
              <a:endParaRPr sz="2400"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96" name="Google Shape;496;p26"/>
            <p:cNvGrpSpPr/>
            <p:nvPr/>
          </p:nvGrpSpPr>
          <p:grpSpPr>
            <a:xfrm>
              <a:off x="838200" y="2072639"/>
              <a:ext cx="9828530" cy="3931920"/>
              <a:chOff x="838200" y="2072639"/>
              <a:chExt cx="9828530" cy="3931920"/>
            </a:xfrm>
          </p:grpSpPr>
          <p:sp>
            <p:nvSpPr>
              <p:cNvPr id="497" name="Google Shape;497;p26"/>
              <p:cNvSpPr/>
              <p:nvPr/>
            </p:nvSpPr>
            <p:spPr>
              <a:xfrm>
                <a:off x="838200" y="2072639"/>
                <a:ext cx="9828530" cy="3931920"/>
              </a:xfrm>
              <a:custGeom>
                <a:rect b="b" l="l" r="r" t="t"/>
                <a:pathLst>
                  <a:path extrusionOk="0" h="3931920" w="9828530">
                    <a:moveTo>
                      <a:pt x="9828276" y="2293620"/>
                    </a:moveTo>
                    <a:lnTo>
                      <a:pt x="7862316" y="655320"/>
                    </a:lnTo>
                    <a:lnTo>
                      <a:pt x="7862316" y="1310640"/>
                    </a:lnTo>
                    <a:lnTo>
                      <a:pt x="5221224" y="1310640"/>
                    </a:lnTo>
                    <a:lnTo>
                      <a:pt x="5221224" y="819150"/>
                    </a:lnTo>
                    <a:lnTo>
                      <a:pt x="5214975" y="786155"/>
                    </a:lnTo>
                    <a:lnTo>
                      <a:pt x="5168785" y="727583"/>
                    </a:lnTo>
                    <a:lnTo>
                      <a:pt x="5131308" y="703326"/>
                    </a:lnTo>
                    <a:lnTo>
                      <a:pt x="5085854" y="683323"/>
                    </a:lnTo>
                    <a:lnTo>
                      <a:pt x="5033696" y="668210"/>
                    </a:lnTo>
                    <a:lnTo>
                      <a:pt x="4976038" y="658660"/>
                    </a:lnTo>
                    <a:lnTo>
                      <a:pt x="4914138" y="655320"/>
                    </a:lnTo>
                    <a:lnTo>
                      <a:pt x="1965960" y="655320"/>
                    </a:lnTo>
                    <a:lnTo>
                      <a:pt x="1965960" y="0"/>
                    </a:lnTo>
                    <a:lnTo>
                      <a:pt x="0" y="1638300"/>
                    </a:lnTo>
                    <a:lnTo>
                      <a:pt x="1965960" y="3276600"/>
                    </a:lnTo>
                    <a:lnTo>
                      <a:pt x="1965960" y="2621280"/>
                    </a:lnTo>
                    <a:lnTo>
                      <a:pt x="4607052" y="2621280"/>
                    </a:lnTo>
                    <a:lnTo>
                      <a:pt x="4607052" y="3112770"/>
                    </a:lnTo>
                    <a:lnTo>
                      <a:pt x="4613287" y="3145777"/>
                    </a:lnTo>
                    <a:lnTo>
                      <a:pt x="4659477" y="3204349"/>
                    </a:lnTo>
                    <a:lnTo>
                      <a:pt x="4696968" y="3228594"/>
                    </a:lnTo>
                    <a:lnTo>
                      <a:pt x="4742408" y="3248609"/>
                    </a:lnTo>
                    <a:lnTo>
                      <a:pt x="4794567" y="3263722"/>
                    </a:lnTo>
                    <a:lnTo>
                      <a:pt x="4852225" y="3273272"/>
                    </a:lnTo>
                    <a:lnTo>
                      <a:pt x="4914138" y="3276600"/>
                    </a:lnTo>
                    <a:lnTo>
                      <a:pt x="7862316" y="3276600"/>
                    </a:lnTo>
                    <a:lnTo>
                      <a:pt x="7862316" y="3931920"/>
                    </a:lnTo>
                    <a:lnTo>
                      <a:pt x="9828276" y="2293620"/>
                    </a:lnTo>
                    <a:close/>
                  </a:path>
                </a:pathLst>
              </a:custGeom>
              <a:solidFill>
                <a:srgbClr val="000000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838200" y="2072639"/>
                <a:ext cx="9828530" cy="3931920"/>
              </a:xfrm>
              <a:custGeom>
                <a:rect b="b" l="l" r="r" t="t"/>
                <a:pathLst>
                  <a:path extrusionOk="0" h="3931920" w="9828530">
                    <a:moveTo>
                      <a:pt x="0" y="1638300"/>
                    </a:moveTo>
                    <a:lnTo>
                      <a:pt x="1965960" y="0"/>
                    </a:lnTo>
                    <a:lnTo>
                      <a:pt x="1965960" y="655320"/>
                    </a:lnTo>
                    <a:lnTo>
                      <a:pt x="4914138" y="655320"/>
                    </a:lnTo>
                    <a:lnTo>
                      <a:pt x="4976047" y="658650"/>
                    </a:lnTo>
                    <a:lnTo>
                      <a:pt x="5033700" y="668202"/>
                    </a:lnTo>
                    <a:lnTo>
                      <a:pt x="5085864" y="683314"/>
                    </a:lnTo>
                    <a:lnTo>
                      <a:pt x="5131308" y="703326"/>
                    </a:lnTo>
                    <a:lnTo>
                      <a:pt x="5168797" y="727576"/>
                    </a:lnTo>
                    <a:lnTo>
                      <a:pt x="5197101" y="755403"/>
                    </a:lnTo>
                    <a:lnTo>
                      <a:pt x="5221224" y="819150"/>
                    </a:lnTo>
                    <a:lnTo>
                      <a:pt x="5214988" y="852187"/>
                    </a:lnTo>
                    <a:lnTo>
                      <a:pt x="5168797" y="910779"/>
                    </a:lnTo>
                    <a:lnTo>
                      <a:pt x="5131308" y="935021"/>
                    </a:lnTo>
                    <a:lnTo>
                      <a:pt x="5085864" y="955018"/>
                    </a:lnTo>
                    <a:lnTo>
                      <a:pt x="5033700" y="970115"/>
                    </a:lnTo>
                    <a:lnTo>
                      <a:pt x="4976047" y="979654"/>
                    </a:lnTo>
                    <a:lnTo>
                      <a:pt x="4914138" y="982980"/>
                    </a:lnTo>
                    <a:lnTo>
                      <a:pt x="4852228" y="986310"/>
                    </a:lnTo>
                    <a:lnTo>
                      <a:pt x="4794575" y="995862"/>
                    </a:lnTo>
                    <a:lnTo>
                      <a:pt x="4742411" y="1010974"/>
                    </a:lnTo>
                    <a:lnTo>
                      <a:pt x="4696968" y="1030986"/>
                    </a:lnTo>
                    <a:lnTo>
                      <a:pt x="4659478" y="1055236"/>
                    </a:lnTo>
                    <a:lnTo>
                      <a:pt x="4631174" y="1083063"/>
                    </a:lnTo>
                    <a:lnTo>
                      <a:pt x="4607052" y="1146810"/>
                    </a:lnTo>
                    <a:lnTo>
                      <a:pt x="4613287" y="1179847"/>
                    </a:lnTo>
                    <a:lnTo>
                      <a:pt x="4659478" y="1238439"/>
                    </a:lnTo>
                    <a:lnTo>
                      <a:pt x="4696967" y="1262681"/>
                    </a:lnTo>
                    <a:lnTo>
                      <a:pt x="4742411" y="1282678"/>
                    </a:lnTo>
                    <a:lnTo>
                      <a:pt x="4794575" y="1297775"/>
                    </a:lnTo>
                    <a:lnTo>
                      <a:pt x="4852228" y="1307314"/>
                    </a:lnTo>
                    <a:lnTo>
                      <a:pt x="4914138" y="1310639"/>
                    </a:lnTo>
                    <a:lnTo>
                      <a:pt x="7862316" y="1310639"/>
                    </a:lnTo>
                    <a:lnTo>
                      <a:pt x="7862316" y="655320"/>
                    </a:lnTo>
                    <a:lnTo>
                      <a:pt x="9828276" y="2293620"/>
                    </a:lnTo>
                    <a:lnTo>
                      <a:pt x="7862316" y="3931920"/>
                    </a:lnTo>
                    <a:lnTo>
                      <a:pt x="7862316" y="3276600"/>
                    </a:lnTo>
                    <a:lnTo>
                      <a:pt x="4914138" y="3276600"/>
                    </a:lnTo>
                    <a:lnTo>
                      <a:pt x="4852228" y="3273269"/>
                    </a:lnTo>
                    <a:lnTo>
                      <a:pt x="4794575" y="3263717"/>
                    </a:lnTo>
                    <a:lnTo>
                      <a:pt x="4742411" y="3248605"/>
                    </a:lnTo>
                    <a:lnTo>
                      <a:pt x="4696968" y="3228594"/>
                    </a:lnTo>
                    <a:lnTo>
                      <a:pt x="4659478" y="3204343"/>
                    </a:lnTo>
                    <a:lnTo>
                      <a:pt x="4631174" y="3176516"/>
                    </a:lnTo>
                    <a:lnTo>
                      <a:pt x="4607052" y="3112770"/>
                    </a:lnTo>
                    <a:lnTo>
                      <a:pt x="4607052" y="2621280"/>
                    </a:lnTo>
                    <a:lnTo>
                      <a:pt x="1965960" y="2621280"/>
                    </a:lnTo>
                    <a:lnTo>
                      <a:pt x="1965960" y="3276600"/>
                    </a:lnTo>
                    <a:lnTo>
                      <a:pt x="0" y="1638300"/>
                    </a:lnTo>
                    <a:close/>
                  </a:path>
                  <a:path extrusionOk="0" h="3931920" w="9828530">
                    <a:moveTo>
                      <a:pt x="5221224" y="819150"/>
                    </a:moveTo>
                    <a:lnTo>
                      <a:pt x="5221224" y="1310639"/>
                    </a:lnTo>
                  </a:path>
                  <a:path extrusionOk="0" h="3931920" w="9828530">
                    <a:moveTo>
                      <a:pt x="4607052" y="1146810"/>
                    </a:moveTo>
                    <a:lnTo>
                      <a:pt x="4607052" y="2621280"/>
                    </a:lnTo>
                  </a:path>
                </a:pathLst>
              </a:custGeom>
              <a:noFill/>
              <a:ln cap="flat" cmpd="sng" w="121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499" name="Google Shape;499;p26"/>
            <p:cNvSpPr txBox="1"/>
            <p:nvPr/>
          </p:nvSpPr>
          <p:spPr>
            <a:xfrm>
              <a:off x="7350408" y="4004990"/>
              <a:ext cx="28239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64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Güvenlik</a:t>
              </a:r>
              <a:endParaRPr sz="36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00" name="Google Shape;500;p26"/>
            <p:cNvSpPr txBox="1"/>
            <p:nvPr/>
          </p:nvSpPr>
          <p:spPr>
            <a:xfrm>
              <a:off x="1601225" y="3378575"/>
              <a:ext cx="3148500" cy="5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600">
                  <a:solidFill>
                    <a:srgbClr val="FFFF00"/>
                  </a:solidFill>
                  <a:latin typeface="Roboto"/>
                  <a:ea typeface="Roboto"/>
                  <a:cs typeface="Roboto"/>
                  <a:sym typeface="Roboto"/>
                </a:rPr>
                <a:t>Kullanılabilirlik</a:t>
              </a:r>
              <a:endParaRPr sz="36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01" name="Google Shape;501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41747" y="2953511"/>
              <a:ext cx="2154935" cy="21701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7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O halde ne kadar güvenlik gerekli?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507" name="Google Shape;507;p27"/>
          <p:cNvPicPr preferRelativeResize="0"/>
          <p:nvPr/>
        </p:nvPicPr>
        <p:blipFill rotWithShape="1">
          <a:blip r:embed="rId3">
            <a:alphaModFix/>
          </a:blip>
          <a:srcRect b="7646" l="3512" r="0" t="5661"/>
          <a:stretch/>
        </p:blipFill>
        <p:spPr>
          <a:xfrm>
            <a:off x="494575" y="1670550"/>
            <a:ext cx="4988325" cy="29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7"/>
          <p:cNvSpPr txBox="1"/>
          <p:nvPr/>
        </p:nvSpPr>
        <p:spPr>
          <a:xfrm>
            <a:off x="5729225" y="913675"/>
            <a:ext cx="6260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b="1" lang="en-US" sz="2100">
                <a:solidFill>
                  <a:srgbClr val="FFFF00"/>
                </a:solidFill>
              </a:rPr>
              <a:t>Ne tür varlık</a:t>
            </a:r>
            <a:r>
              <a:rPr lang="en-US" sz="2100">
                <a:solidFill>
                  <a:srgbClr val="FFFFFF"/>
                </a:solidFill>
              </a:rPr>
              <a:t>ları korumak gereklidir?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varlıkları </a:t>
            </a:r>
            <a:r>
              <a:rPr b="1" lang="en-US" sz="2100">
                <a:solidFill>
                  <a:srgbClr val="FFFF00"/>
                </a:solidFill>
              </a:rPr>
              <a:t>nelere karşı</a:t>
            </a:r>
            <a:r>
              <a:rPr lang="en-US" sz="2100">
                <a:solidFill>
                  <a:srgbClr val="FFFFFF"/>
                </a:solidFill>
              </a:rPr>
              <a:t> korumalıyız?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Bize </a:t>
            </a:r>
            <a:r>
              <a:rPr b="1" lang="en-US" sz="2100">
                <a:solidFill>
                  <a:srgbClr val="FFFF00"/>
                </a:solidFill>
              </a:rPr>
              <a:t>kim</a:t>
            </a:r>
            <a:r>
              <a:rPr lang="en-US" sz="2100">
                <a:solidFill>
                  <a:srgbClr val="FFFFFF"/>
                </a:solidFill>
              </a:rPr>
              <a:t> tehlikeli </a:t>
            </a:r>
            <a:r>
              <a:rPr b="1" lang="en-US" sz="2100">
                <a:solidFill>
                  <a:srgbClr val="FFFF00"/>
                </a:solidFill>
              </a:rPr>
              <a:t>saldırı</a:t>
            </a:r>
            <a:r>
              <a:rPr lang="en-US" sz="2100">
                <a:solidFill>
                  <a:srgbClr val="FFFFFF"/>
                </a:solidFill>
              </a:rPr>
              <a:t> yapabilir ve ne kazanabilir?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</a:t>
            </a:r>
            <a:r>
              <a:rPr b="1" lang="en-US" sz="2100">
                <a:solidFill>
                  <a:srgbClr val="FFFF00"/>
                </a:solidFill>
              </a:rPr>
              <a:t>tehditin</a:t>
            </a:r>
            <a:r>
              <a:rPr lang="en-US" sz="2100">
                <a:solidFill>
                  <a:srgbClr val="FFFFFF"/>
                </a:solidFill>
              </a:rPr>
              <a:t> varlıklarımızı </a:t>
            </a:r>
            <a:r>
              <a:rPr b="1" lang="en-US" sz="2100">
                <a:solidFill>
                  <a:srgbClr val="FFFF00"/>
                </a:solidFill>
              </a:rPr>
              <a:t>bozma olasılığı</a:t>
            </a:r>
            <a:r>
              <a:rPr lang="en-US" sz="2100">
                <a:solidFill>
                  <a:srgbClr val="FFFFFF"/>
                </a:solidFill>
              </a:rPr>
              <a:t> ne kadardır?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Eğer bir tehlikeli saldırı olursa bunun </a:t>
            </a:r>
            <a:r>
              <a:rPr b="1" lang="en-US" sz="2100">
                <a:solidFill>
                  <a:srgbClr val="FFFF00"/>
                </a:solidFill>
              </a:rPr>
              <a:t>ivedi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atak veya bozulmanın </a:t>
            </a:r>
            <a:r>
              <a:rPr b="1" lang="en-US" sz="2100">
                <a:solidFill>
                  <a:srgbClr val="FFFF00"/>
                </a:solidFill>
              </a:rPr>
              <a:t>geri kazanma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varlıklar, </a:t>
            </a:r>
            <a:r>
              <a:rPr b="1" lang="en-US" sz="2100">
                <a:solidFill>
                  <a:srgbClr val="FFFF00"/>
                </a:solidFill>
              </a:rPr>
              <a:t>etkin maliyet</a:t>
            </a:r>
            <a:r>
              <a:rPr lang="en-US" sz="2100">
                <a:solidFill>
                  <a:srgbClr val="FFFFFF"/>
                </a:solidFill>
              </a:rPr>
              <a:t> ile nasıl korunabilir?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509" name="Google Shape;509;p27"/>
          <p:cNvSpPr/>
          <p:nvPr/>
        </p:nvSpPr>
        <p:spPr>
          <a:xfrm>
            <a:off x="5671050" y="879225"/>
            <a:ext cx="6396300" cy="505500"/>
          </a:xfrm>
          <a:prstGeom prst="rect">
            <a:avLst/>
          </a:prstGeom>
          <a:solidFill>
            <a:srgbClr val="FFFFFF">
              <a:alpha val="1899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7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https://levelfa.com/five-not-dumb-ways-to-protect-your-identity-and-digital-assets/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5" y="1113588"/>
            <a:ext cx="5424424" cy="493283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8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Korunacak varlıklar neler?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517" name="Google Shape;517;p28"/>
          <p:cNvSpPr txBox="1"/>
          <p:nvPr/>
        </p:nvSpPr>
        <p:spPr>
          <a:xfrm>
            <a:off x="5096425" y="1534550"/>
            <a:ext cx="6893100" cy="4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❏"/>
            </a:pPr>
            <a:r>
              <a:rPr lang="en-US" sz="2300">
                <a:solidFill>
                  <a:schemeClr val="lt1"/>
                </a:solidFill>
              </a:rPr>
              <a:t>İnsanlar </a:t>
            </a:r>
            <a:r>
              <a:rPr lang="en-US" sz="2300">
                <a:solidFill>
                  <a:srgbClr val="FFFF00"/>
                </a:solidFill>
              </a:rPr>
              <a:t>(personel, müşteriler, tedarikçiler..)</a:t>
            </a:r>
            <a:endParaRPr sz="2300">
              <a:solidFill>
                <a:srgbClr val="FFFF00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❏"/>
            </a:pPr>
            <a:r>
              <a:rPr lang="en-US" sz="2300">
                <a:solidFill>
                  <a:schemeClr val="lt1"/>
                </a:solidFill>
              </a:rPr>
              <a:t>Bilgi </a:t>
            </a:r>
            <a:r>
              <a:rPr lang="en-US" sz="2300">
                <a:solidFill>
                  <a:srgbClr val="FFFF00"/>
                </a:solidFill>
              </a:rPr>
              <a:t>(kağıt ve elektronik ortamdaki)</a:t>
            </a:r>
            <a:endParaRPr sz="2300">
              <a:solidFill>
                <a:srgbClr val="FFFF00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lang="en-US" sz="2300">
                <a:solidFill>
                  <a:schemeClr val="lt1"/>
                </a:solidFill>
              </a:rPr>
              <a:t>Yazılım varlıkları</a:t>
            </a:r>
            <a:endParaRPr sz="23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❏"/>
            </a:pPr>
            <a:r>
              <a:rPr lang="en-US" sz="2300">
                <a:solidFill>
                  <a:schemeClr val="lt1"/>
                </a:solidFill>
              </a:rPr>
              <a:t>Fiziksel varlıklar </a:t>
            </a:r>
            <a:r>
              <a:rPr lang="en-US" sz="2300">
                <a:solidFill>
                  <a:srgbClr val="FFFF00"/>
                </a:solidFill>
              </a:rPr>
              <a:t>(</a:t>
            </a:r>
            <a:r>
              <a:rPr lang="en-US" sz="2300">
                <a:solidFill>
                  <a:srgbClr val="FFFF00"/>
                </a:solidFill>
              </a:rPr>
              <a:t>b</a:t>
            </a:r>
            <a:r>
              <a:rPr lang="en-US" sz="2300">
                <a:solidFill>
                  <a:srgbClr val="FFFF00"/>
                </a:solidFill>
              </a:rPr>
              <a:t>ilgisayar ve iletişim donanımı, altyapı varlıkları)</a:t>
            </a:r>
            <a:endParaRPr sz="2300">
              <a:solidFill>
                <a:srgbClr val="FFFF00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❏"/>
            </a:pPr>
            <a:r>
              <a:rPr lang="en-US" sz="2300">
                <a:solidFill>
                  <a:schemeClr val="lt1"/>
                </a:solidFill>
              </a:rPr>
              <a:t>Hizmetler </a:t>
            </a:r>
            <a:r>
              <a:rPr lang="en-US" sz="2300">
                <a:solidFill>
                  <a:srgbClr val="FFFF00"/>
                </a:solidFill>
              </a:rPr>
              <a:t>(bilişim, ısıtma, havalandırma..)</a:t>
            </a:r>
            <a:endParaRPr sz="2300">
              <a:solidFill>
                <a:srgbClr val="FFFF00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lang="en-US" sz="2300">
                <a:solidFill>
                  <a:schemeClr val="lt1"/>
                </a:solidFill>
              </a:rPr>
              <a:t>Kurum imajı ve itibarı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518" name="Google Shape;518;p28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https://thehumanfactor.biz/5-ways-to-ensure-your-business-assets-are-protected/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9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O halde ne kadar güvenlik gerekli?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524" name="Google Shape;524;p29"/>
          <p:cNvPicPr preferRelativeResize="0"/>
          <p:nvPr/>
        </p:nvPicPr>
        <p:blipFill rotWithShape="1">
          <a:blip r:embed="rId3">
            <a:alphaModFix/>
          </a:blip>
          <a:srcRect b="7646" l="3512" r="0" t="5661"/>
          <a:stretch/>
        </p:blipFill>
        <p:spPr>
          <a:xfrm>
            <a:off x="494575" y="1670550"/>
            <a:ext cx="4988325" cy="29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29"/>
          <p:cNvSpPr txBox="1"/>
          <p:nvPr/>
        </p:nvSpPr>
        <p:spPr>
          <a:xfrm>
            <a:off x="5729225" y="913675"/>
            <a:ext cx="6260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b="1" lang="en-US" sz="2100">
                <a:solidFill>
                  <a:srgbClr val="FFFF00"/>
                </a:solidFill>
              </a:rPr>
              <a:t>Ne tür varlık</a:t>
            </a:r>
            <a:r>
              <a:rPr lang="en-US" sz="2100">
                <a:solidFill>
                  <a:srgbClr val="FFFFFF"/>
                </a:solidFill>
              </a:rPr>
              <a:t>ları korumak gereklidir?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varlıkları </a:t>
            </a:r>
            <a:r>
              <a:rPr b="1" lang="en-US" sz="2100">
                <a:solidFill>
                  <a:srgbClr val="FFFF00"/>
                </a:solidFill>
              </a:rPr>
              <a:t>nelere karşı</a:t>
            </a:r>
            <a:r>
              <a:rPr lang="en-US" sz="2100">
                <a:solidFill>
                  <a:srgbClr val="FFFFFF"/>
                </a:solidFill>
              </a:rPr>
              <a:t> korumalıyız?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Bize </a:t>
            </a:r>
            <a:r>
              <a:rPr b="1" lang="en-US" sz="2100">
                <a:solidFill>
                  <a:srgbClr val="FFFF00"/>
                </a:solidFill>
              </a:rPr>
              <a:t>kim</a:t>
            </a:r>
            <a:r>
              <a:rPr lang="en-US" sz="2100">
                <a:solidFill>
                  <a:srgbClr val="FFFFFF"/>
                </a:solidFill>
              </a:rPr>
              <a:t> tehlikeli </a:t>
            </a:r>
            <a:r>
              <a:rPr b="1" lang="en-US" sz="2100">
                <a:solidFill>
                  <a:srgbClr val="FFFF00"/>
                </a:solidFill>
              </a:rPr>
              <a:t>saldırı</a:t>
            </a:r>
            <a:r>
              <a:rPr lang="en-US" sz="2100">
                <a:solidFill>
                  <a:srgbClr val="FFFFFF"/>
                </a:solidFill>
              </a:rPr>
              <a:t> yapabilir ve ne kazanabilir?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</a:t>
            </a:r>
            <a:r>
              <a:rPr b="1" lang="en-US" sz="2100">
                <a:solidFill>
                  <a:srgbClr val="FFFF00"/>
                </a:solidFill>
              </a:rPr>
              <a:t>tehditin</a:t>
            </a:r>
            <a:r>
              <a:rPr lang="en-US" sz="2100">
                <a:solidFill>
                  <a:srgbClr val="FFFFFF"/>
                </a:solidFill>
              </a:rPr>
              <a:t> varlıklarımızı </a:t>
            </a:r>
            <a:r>
              <a:rPr b="1" lang="en-US" sz="2100">
                <a:solidFill>
                  <a:srgbClr val="FFFF00"/>
                </a:solidFill>
              </a:rPr>
              <a:t>bozma olasılığı</a:t>
            </a:r>
            <a:r>
              <a:rPr lang="en-US" sz="2100">
                <a:solidFill>
                  <a:srgbClr val="FFFFFF"/>
                </a:solidFill>
              </a:rPr>
              <a:t> ne kadardır?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Eğer bir tehlikeli saldırı olursa bunun </a:t>
            </a:r>
            <a:r>
              <a:rPr b="1" lang="en-US" sz="2100">
                <a:solidFill>
                  <a:srgbClr val="FFFF00"/>
                </a:solidFill>
              </a:rPr>
              <a:t>ivedi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atak veya bozulmanın </a:t>
            </a:r>
            <a:r>
              <a:rPr b="1" lang="en-US" sz="2100">
                <a:solidFill>
                  <a:srgbClr val="FFFF00"/>
                </a:solidFill>
              </a:rPr>
              <a:t>geri kazanma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varlıklar, </a:t>
            </a:r>
            <a:r>
              <a:rPr b="1" lang="en-US" sz="2100">
                <a:solidFill>
                  <a:srgbClr val="FFFF00"/>
                </a:solidFill>
              </a:rPr>
              <a:t>etkin maliyet</a:t>
            </a:r>
            <a:r>
              <a:rPr lang="en-US" sz="2100">
                <a:solidFill>
                  <a:srgbClr val="FFFFFF"/>
                </a:solidFill>
              </a:rPr>
              <a:t> ile nasıl korunabilir?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526" name="Google Shape;526;p29"/>
          <p:cNvSpPr/>
          <p:nvPr/>
        </p:nvSpPr>
        <p:spPr>
          <a:xfrm>
            <a:off x="5671050" y="1412625"/>
            <a:ext cx="6396300" cy="505500"/>
          </a:xfrm>
          <a:prstGeom prst="rect">
            <a:avLst/>
          </a:prstGeom>
          <a:solidFill>
            <a:srgbClr val="FFFFFF">
              <a:alpha val="1899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9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https://levelfa.com/five-not-dumb-ways-to-protect-your-identity-and-digital-assets/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0"/>
          <p:cNvSpPr/>
          <p:nvPr/>
        </p:nvSpPr>
        <p:spPr>
          <a:xfrm>
            <a:off x="6163700" y="3642500"/>
            <a:ext cx="5598300" cy="2566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290750" y="3642425"/>
            <a:ext cx="5598300" cy="2566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/>
          <p:nvPr/>
        </p:nvSpPr>
        <p:spPr>
          <a:xfrm>
            <a:off x="290900" y="1057325"/>
            <a:ext cx="5598300" cy="2352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0"/>
          <p:cNvSpPr/>
          <p:nvPr/>
        </p:nvSpPr>
        <p:spPr>
          <a:xfrm>
            <a:off x="6163700" y="1057300"/>
            <a:ext cx="5598300" cy="2352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0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Ne türde saldır yapılabilir?</a:t>
            </a:r>
            <a:endParaRPr sz="2900">
              <a:solidFill>
                <a:srgbClr val="FFFFFF"/>
              </a:solidFill>
            </a:endParaRPr>
          </a:p>
        </p:txBody>
      </p:sp>
      <p:grpSp>
        <p:nvGrpSpPr>
          <p:cNvPr id="537" name="Google Shape;537;p30"/>
          <p:cNvGrpSpPr/>
          <p:nvPr/>
        </p:nvGrpSpPr>
        <p:grpSpPr>
          <a:xfrm>
            <a:off x="4242310" y="1613964"/>
            <a:ext cx="764879" cy="686533"/>
            <a:chOff x="7822691" y="2348484"/>
            <a:chExt cx="1440179" cy="1440179"/>
          </a:xfrm>
        </p:grpSpPr>
        <p:sp>
          <p:nvSpPr>
            <p:cNvPr id="538" name="Google Shape;538;p30"/>
            <p:cNvSpPr/>
            <p:nvPr/>
          </p:nvSpPr>
          <p:spPr>
            <a:xfrm>
              <a:off x="7822691" y="2348484"/>
              <a:ext cx="1440179" cy="1440179"/>
            </a:xfrm>
            <a:custGeom>
              <a:rect b="b" l="l" r="r" t="t"/>
              <a:pathLst>
                <a:path extrusionOk="0" h="1440179" w="1440179">
                  <a:moveTo>
                    <a:pt x="720089" y="0"/>
                  </a:moveTo>
                  <a:lnTo>
                    <a:pt x="672750" y="1531"/>
                  </a:lnTo>
                  <a:lnTo>
                    <a:pt x="626227" y="6064"/>
                  </a:lnTo>
                  <a:lnTo>
                    <a:pt x="580615" y="13502"/>
                  </a:lnTo>
                  <a:lnTo>
                    <a:pt x="536011" y="23751"/>
                  </a:lnTo>
                  <a:lnTo>
                    <a:pt x="492508" y="36716"/>
                  </a:lnTo>
                  <a:lnTo>
                    <a:pt x="450201" y="52301"/>
                  </a:lnTo>
                  <a:lnTo>
                    <a:pt x="409186" y="70412"/>
                  </a:lnTo>
                  <a:lnTo>
                    <a:pt x="369557" y="90955"/>
                  </a:lnTo>
                  <a:lnTo>
                    <a:pt x="331410" y="113833"/>
                  </a:lnTo>
                  <a:lnTo>
                    <a:pt x="294839" y="138952"/>
                  </a:lnTo>
                  <a:lnTo>
                    <a:pt x="259939" y="166217"/>
                  </a:lnTo>
                  <a:lnTo>
                    <a:pt x="226805" y="195533"/>
                  </a:lnTo>
                  <a:lnTo>
                    <a:pt x="195533" y="226805"/>
                  </a:lnTo>
                  <a:lnTo>
                    <a:pt x="166217" y="259939"/>
                  </a:lnTo>
                  <a:lnTo>
                    <a:pt x="138952" y="294839"/>
                  </a:lnTo>
                  <a:lnTo>
                    <a:pt x="113833" y="331410"/>
                  </a:lnTo>
                  <a:lnTo>
                    <a:pt x="90955" y="369557"/>
                  </a:lnTo>
                  <a:lnTo>
                    <a:pt x="70412" y="409186"/>
                  </a:lnTo>
                  <a:lnTo>
                    <a:pt x="52301" y="450201"/>
                  </a:lnTo>
                  <a:lnTo>
                    <a:pt x="36716" y="492508"/>
                  </a:lnTo>
                  <a:lnTo>
                    <a:pt x="23751" y="536011"/>
                  </a:lnTo>
                  <a:lnTo>
                    <a:pt x="13502" y="580615"/>
                  </a:lnTo>
                  <a:lnTo>
                    <a:pt x="6064" y="626227"/>
                  </a:lnTo>
                  <a:lnTo>
                    <a:pt x="1531" y="672750"/>
                  </a:lnTo>
                  <a:lnTo>
                    <a:pt x="0" y="720089"/>
                  </a:lnTo>
                  <a:lnTo>
                    <a:pt x="1531" y="767429"/>
                  </a:lnTo>
                  <a:lnTo>
                    <a:pt x="6064" y="813952"/>
                  </a:lnTo>
                  <a:lnTo>
                    <a:pt x="13502" y="859564"/>
                  </a:lnTo>
                  <a:lnTo>
                    <a:pt x="23751" y="904168"/>
                  </a:lnTo>
                  <a:lnTo>
                    <a:pt x="36716" y="947671"/>
                  </a:lnTo>
                  <a:lnTo>
                    <a:pt x="52301" y="989978"/>
                  </a:lnTo>
                  <a:lnTo>
                    <a:pt x="70412" y="1030993"/>
                  </a:lnTo>
                  <a:lnTo>
                    <a:pt x="90955" y="1070622"/>
                  </a:lnTo>
                  <a:lnTo>
                    <a:pt x="113833" y="1108769"/>
                  </a:lnTo>
                  <a:lnTo>
                    <a:pt x="138952" y="1145340"/>
                  </a:lnTo>
                  <a:lnTo>
                    <a:pt x="166217" y="1180240"/>
                  </a:lnTo>
                  <a:lnTo>
                    <a:pt x="195533" y="1213374"/>
                  </a:lnTo>
                  <a:lnTo>
                    <a:pt x="226805" y="1244646"/>
                  </a:lnTo>
                  <a:lnTo>
                    <a:pt x="259939" y="1273962"/>
                  </a:lnTo>
                  <a:lnTo>
                    <a:pt x="294839" y="1301227"/>
                  </a:lnTo>
                  <a:lnTo>
                    <a:pt x="331410" y="1326346"/>
                  </a:lnTo>
                  <a:lnTo>
                    <a:pt x="369557" y="1349224"/>
                  </a:lnTo>
                  <a:lnTo>
                    <a:pt x="409186" y="1369767"/>
                  </a:lnTo>
                  <a:lnTo>
                    <a:pt x="450201" y="1387878"/>
                  </a:lnTo>
                  <a:lnTo>
                    <a:pt x="492508" y="1403463"/>
                  </a:lnTo>
                  <a:lnTo>
                    <a:pt x="536011" y="1416428"/>
                  </a:lnTo>
                  <a:lnTo>
                    <a:pt x="580615" y="1426677"/>
                  </a:lnTo>
                  <a:lnTo>
                    <a:pt x="626227" y="1434115"/>
                  </a:lnTo>
                  <a:lnTo>
                    <a:pt x="672750" y="1438648"/>
                  </a:lnTo>
                  <a:lnTo>
                    <a:pt x="720089" y="1440179"/>
                  </a:lnTo>
                  <a:lnTo>
                    <a:pt x="767429" y="1438648"/>
                  </a:lnTo>
                  <a:lnTo>
                    <a:pt x="813952" y="1434115"/>
                  </a:lnTo>
                  <a:lnTo>
                    <a:pt x="859564" y="1426677"/>
                  </a:lnTo>
                  <a:lnTo>
                    <a:pt x="904168" y="1416428"/>
                  </a:lnTo>
                  <a:lnTo>
                    <a:pt x="947671" y="1403463"/>
                  </a:lnTo>
                  <a:lnTo>
                    <a:pt x="989978" y="1387878"/>
                  </a:lnTo>
                  <a:lnTo>
                    <a:pt x="1030993" y="1369767"/>
                  </a:lnTo>
                  <a:lnTo>
                    <a:pt x="1070622" y="1349224"/>
                  </a:lnTo>
                  <a:lnTo>
                    <a:pt x="1108769" y="1326346"/>
                  </a:lnTo>
                  <a:lnTo>
                    <a:pt x="1145340" y="1301227"/>
                  </a:lnTo>
                  <a:lnTo>
                    <a:pt x="1180240" y="1273962"/>
                  </a:lnTo>
                  <a:lnTo>
                    <a:pt x="1213374" y="1244646"/>
                  </a:lnTo>
                  <a:lnTo>
                    <a:pt x="1244646" y="1213374"/>
                  </a:lnTo>
                  <a:lnTo>
                    <a:pt x="1273962" y="1180240"/>
                  </a:lnTo>
                  <a:lnTo>
                    <a:pt x="1301227" y="1145340"/>
                  </a:lnTo>
                  <a:lnTo>
                    <a:pt x="1326346" y="1108769"/>
                  </a:lnTo>
                  <a:lnTo>
                    <a:pt x="1349224" y="1070622"/>
                  </a:lnTo>
                  <a:lnTo>
                    <a:pt x="1369767" y="1030993"/>
                  </a:lnTo>
                  <a:lnTo>
                    <a:pt x="1387878" y="989978"/>
                  </a:lnTo>
                  <a:lnTo>
                    <a:pt x="1403463" y="947671"/>
                  </a:lnTo>
                  <a:lnTo>
                    <a:pt x="1416428" y="904168"/>
                  </a:lnTo>
                  <a:lnTo>
                    <a:pt x="1426677" y="859564"/>
                  </a:lnTo>
                  <a:lnTo>
                    <a:pt x="1434115" y="813952"/>
                  </a:lnTo>
                  <a:lnTo>
                    <a:pt x="1438648" y="767429"/>
                  </a:lnTo>
                  <a:lnTo>
                    <a:pt x="1440179" y="720089"/>
                  </a:lnTo>
                  <a:lnTo>
                    <a:pt x="1438648" y="672750"/>
                  </a:lnTo>
                  <a:lnTo>
                    <a:pt x="1434115" y="626227"/>
                  </a:lnTo>
                  <a:lnTo>
                    <a:pt x="1426677" y="580615"/>
                  </a:lnTo>
                  <a:lnTo>
                    <a:pt x="1416428" y="536011"/>
                  </a:lnTo>
                  <a:lnTo>
                    <a:pt x="1403463" y="492508"/>
                  </a:lnTo>
                  <a:lnTo>
                    <a:pt x="1387878" y="450201"/>
                  </a:lnTo>
                  <a:lnTo>
                    <a:pt x="1369767" y="409186"/>
                  </a:lnTo>
                  <a:lnTo>
                    <a:pt x="1349224" y="369557"/>
                  </a:lnTo>
                  <a:lnTo>
                    <a:pt x="1326346" y="331410"/>
                  </a:lnTo>
                  <a:lnTo>
                    <a:pt x="1301227" y="294839"/>
                  </a:lnTo>
                  <a:lnTo>
                    <a:pt x="1273962" y="259939"/>
                  </a:lnTo>
                  <a:lnTo>
                    <a:pt x="1244646" y="226805"/>
                  </a:lnTo>
                  <a:lnTo>
                    <a:pt x="1213374" y="195533"/>
                  </a:lnTo>
                  <a:lnTo>
                    <a:pt x="1180240" y="166217"/>
                  </a:lnTo>
                  <a:lnTo>
                    <a:pt x="1145340" y="138952"/>
                  </a:lnTo>
                  <a:lnTo>
                    <a:pt x="1108769" y="113833"/>
                  </a:lnTo>
                  <a:lnTo>
                    <a:pt x="1070622" y="90955"/>
                  </a:lnTo>
                  <a:lnTo>
                    <a:pt x="1030993" y="70412"/>
                  </a:lnTo>
                  <a:lnTo>
                    <a:pt x="989978" y="52301"/>
                  </a:lnTo>
                  <a:lnTo>
                    <a:pt x="947671" y="36716"/>
                  </a:lnTo>
                  <a:lnTo>
                    <a:pt x="904168" y="23751"/>
                  </a:lnTo>
                  <a:lnTo>
                    <a:pt x="859564" y="13502"/>
                  </a:lnTo>
                  <a:lnTo>
                    <a:pt x="813952" y="6064"/>
                  </a:lnTo>
                  <a:lnTo>
                    <a:pt x="767429" y="1531"/>
                  </a:lnTo>
                  <a:lnTo>
                    <a:pt x="720089" y="0"/>
                  </a:lnTo>
                  <a:close/>
                </a:path>
              </a:pathLst>
            </a:custGeom>
            <a:solidFill>
              <a:srgbClr val="DF904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7822691" y="2348484"/>
              <a:ext cx="1440179" cy="1440179"/>
            </a:xfrm>
            <a:custGeom>
              <a:rect b="b" l="l" r="r" t="t"/>
              <a:pathLst>
                <a:path extrusionOk="0" h="1440179" w="1440179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79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89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540" name="Google Shape;540;p30"/>
          <p:cNvGrpSpPr/>
          <p:nvPr/>
        </p:nvGrpSpPr>
        <p:grpSpPr>
          <a:xfrm>
            <a:off x="860030" y="1482286"/>
            <a:ext cx="1820009" cy="949886"/>
            <a:chOff x="1917191" y="1981200"/>
            <a:chExt cx="3384804" cy="1992629"/>
          </a:xfrm>
        </p:grpSpPr>
        <p:sp>
          <p:nvSpPr>
            <p:cNvPr id="541" name="Google Shape;541;p30"/>
            <p:cNvSpPr/>
            <p:nvPr/>
          </p:nvSpPr>
          <p:spPr>
            <a:xfrm>
              <a:off x="1917191" y="2348484"/>
              <a:ext cx="1440179" cy="1440179"/>
            </a:xfrm>
            <a:custGeom>
              <a:rect b="b" l="l" r="r" t="t"/>
              <a:pathLst>
                <a:path extrusionOk="0" h="1440179" w="1440179">
                  <a:moveTo>
                    <a:pt x="720089" y="0"/>
                  </a:moveTo>
                  <a:lnTo>
                    <a:pt x="672750" y="1531"/>
                  </a:lnTo>
                  <a:lnTo>
                    <a:pt x="626227" y="6064"/>
                  </a:lnTo>
                  <a:lnTo>
                    <a:pt x="580615" y="13502"/>
                  </a:lnTo>
                  <a:lnTo>
                    <a:pt x="536011" y="23751"/>
                  </a:lnTo>
                  <a:lnTo>
                    <a:pt x="492508" y="36716"/>
                  </a:lnTo>
                  <a:lnTo>
                    <a:pt x="450201" y="52301"/>
                  </a:lnTo>
                  <a:lnTo>
                    <a:pt x="409186" y="70412"/>
                  </a:lnTo>
                  <a:lnTo>
                    <a:pt x="369557" y="90955"/>
                  </a:lnTo>
                  <a:lnTo>
                    <a:pt x="331410" y="113833"/>
                  </a:lnTo>
                  <a:lnTo>
                    <a:pt x="294839" y="138952"/>
                  </a:lnTo>
                  <a:lnTo>
                    <a:pt x="259939" y="166217"/>
                  </a:lnTo>
                  <a:lnTo>
                    <a:pt x="226805" y="195533"/>
                  </a:lnTo>
                  <a:lnTo>
                    <a:pt x="195533" y="226805"/>
                  </a:lnTo>
                  <a:lnTo>
                    <a:pt x="166217" y="259939"/>
                  </a:lnTo>
                  <a:lnTo>
                    <a:pt x="138952" y="294839"/>
                  </a:lnTo>
                  <a:lnTo>
                    <a:pt x="113833" y="331410"/>
                  </a:lnTo>
                  <a:lnTo>
                    <a:pt x="90955" y="369557"/>
                  </a:lnTo>
                  <a:lnTo>
                    <a:pt x="70412" y="409186"/>
                  </a:lnTo>
                  <a:lnTo>
                    <a:pt x="52301" y="450201"/>
                  </a:lnTo>
                  <a:lnTo>
                    <a:pt x="36716" y="492508"/>
                  </a:lnTo>
                  <a:lnTo>
                    <a:pt x="23751" y="536011"/>
                  </a:lnTo>
                  <a:lnTo>
                    <a:pt x="13502" y="580615"/>
                  </a:lnTo>
                  <a:lnTo>
                    <a:pt x="6064" y="626227"/>
                  </a:lnTo>
                  <a:lnTo>
                    <a:pt x="1531" y="672750"/>
                  </a:lnTo>
                  <a:lnTo>
                    <a:pt x="0" y="720089"/>
                  </a:lnTo>
                  <a:lnTo>
                    <a:pt x="1531" y="767429"/>
                  </a:lnTo>
                  <a:lnTo>
                    <a:pt x="6064" y="813952"/>
                  </a:lnTo>
                  <a:lnTo>
                    <a:pt x="13502" y="859564"/>
                  </a:lnTo>
                  <a:lnTo>
                    <a:pt x="23751" y="904168"/>
                  </a:lnTo>
                  <a:lnTo>
                    <a:pt x="36716" y="947671"/>
                  </a:lnTo>
                  <a:lnTo>
                    <a:pt x="52301" y="989978"/>
                  </a:lnTo>
                  <a:lnTo>
                    <a:pt x="70412" y="1030993"/>
                  </a:lnTo>
                  <a:lnTo>
                    <a:pt x="90955" y="1070622"/>
                  </a:lnTo>
                  <a:lnTo>
                    <a:pt x="113833" y="1108769"/>
                  </a:lnTo>
                  <a:lnTo>
                    <a:pt x="138952" y="1145340"/>
                  </a:lnTo>
                  <a:lnTo>
                    <a:pt x="166217" y="1180240"/>
                  </a:lnTo>
                  <a:lnTo>
                    <a:pt x="195533" y="1213374"/>
                  </a:lnTo>
                  <a:lnTo>
                    <a:pt x="226805" y="1244646"/>
                  </a:lnTo>
                  <a:lnTo>
                    <a:pt x="259939" y="1273962"/>
                  </a:lnTo>
                  <a:lnTo>
                    <a:pt x="294839" y="1301227"/>
                  </a:lnTo>
                  <a:lnTo>
                    <a:pt x="331410" y="1326346"/>
                  </a:lnTo>
                  <a:lnTo>
                    <a:pt x="369557" y="1349224"/>
                  </a:lnTo>
                  <a:lnTo>
                    <a:pt x="409186" y="1369767"/>
                  </a:lnTo>
                  <a:lnTo>
                    <a:pt x="450201" y="1387878"/>
                  </a:lnTo>
                  <a:lnTo>
                    <a:pt x="492508" y="1403463"/>
                  </a:lnTo>
                  <a:lnTo>
                    <a:pt x="536011" y="1416428"/>
                  </a:lnTo>
                  <a:lnTo>
                    <a:pt x="580615" y="1426677"/>
                  </a:lnTo>
                  <a:lnTo>
                    <a:pt x="626227" y="1434115"/>
                  </a:lnTo>
                  <a:lnTo>
                    <a:pt x="672750" y="1438648"/>
                  </a:lnTo>
                  <a:lnTo>
                    <a:pt x="720089" y="1440179"/>
                  </a:lnTo>
                  <a:lnTo>
                    <a:pt x="767429" y="1438648"/>
                  </a:lnTo>
                  <a:lnTo>
                    <a:pt x="813952" y="1434115"/>
                  </a:lnTo>
                  <a:lnTo>
                    <a:pt x="859564" y="1426677"/>
                  </a:lnTo>
                  <a:lnTo>
                    <a:pt x="904168" y="1416428"/>
                  </a:lnTo>
                  <a:lnTo>
                    <a:pt x="947671" y="1403463"/>
                  </a:lnTo>
                  <a:lnTo>
                    <a:pt x="989978" y="1387878"/>
                  </a:lnTo>
                  <a:lnTo>
                    <a:pt x="1030993" y="1369767"/>
                  </a:lnTo>
                  <a:lnTo>
                    <a:pt x="1070622" y="1349224"/>
                  </a:lnTo>
                  <a:lnTo>
                    <a:pt x="1108769" y="1326346"/>
                  </a:lnTo>
                  <a:lnTo>
                    <a:pt x="1145340" y="1301227"/>
                  </a:lnTo>
                  <a:lnTo>
                    <a:pt x="1180240" y="1273962"/>
                  </a:lnTo>
                  <a:lnTo>
                    <a:pt x="1213374" y="1244646"/>
                  </a:lnTo>
                  <a:lnTo>
                    <a:pt x="1244646" y="1213374"/>
                  </a:lnTo>
                  <a:lnTo>
                    <a:pt x="1273962" y="1180240"/>
                  </a:lnTo>
                  <a:lnTo>
                    <a:pt x="1301227" y="1145340"/>
                  </a:lnTo>
                  <a:lnTo>
                    <a:pt x="1326346" y="1108769"/>
                  </a:lnTo>
                  <a:lnTo>
                    <a:pt x="1349224" y="1070622"/>
                  </a:lnTo>
                  <a:lnTo>
                    <a:pt x="1369767" y="1030993"/>
                  </a:lnTo>
                  <a:lnTo>
                    <a:pt x="1387878" y="989978"/>
                  </a:lnTo>
                  <a:lnTo>
                    <a:pt x="1403463" y="947671"/>
                  </a:lnTo>
                  <a:lnTo>
                    <a:pt x="1416428" y="904168"/>
                  </a:lnTo>
                  <a:lnTo>
                    <a:pt x="1426677" y="859564"/>
                  </a:lnTo>
                  <a:lnTo>
                    <a:pt x="1434115" y="813952"/>
                  </a:lnTo>
                  <a:lnTo>
                    <a:pt x="1438648" y="767429"/>
                  </a:lnTo>
                  <a:lnTo>
                    <a:pt x="1440180" y="720089"/>
                  </a:lnTo>
                  <a:lnTo>
                    <a:pt x="1438648" y="672750"/>
                  </a:lnTo>
                  <a:lnTo>
                    <a:pt x="1434115" y="626227"/>
                  </a:lnTo>
                  <a:lnTo>
                    <a:pt x="1426677" y="580615"/>
                  </a:lnTo>
                  <a:lnTo>
                    <a:pt x="1416428" y="536011"/>
                  </a:lnTo>
                  <a:lnTo>
                    <a:pt x="1403463" y="492508"/>
                  </a:lnTo>
                  <a:lnTo>
                    <a:pt x="1387878" y="450201"/>
                  </a:lnTo>
                  <a:lnTo>
                    <a:pt x="1369767" y="409186"/>
                  </a:lnTo>
                  <a:lnTo>
                    <a:pt x="1349224" y="369557"/>
                  </a:lnTo>
                  <a:lnTo>
                    <a:pt x="1326346" y="331410"/>
                  </a:lnTo>
                  <a:lnTo>
                    <a:pt x="1301227" y="294839"/>
                  </a:lnTo>
                  <a:lnTo>
                    <a:pt x="1273962" y="259939"/>
                  </a:lnTo>
                  <a:lnTo>
                    <a:pt x="1244646" y="226805"/>
                  </a:lnTo>
                  <a:lnTo>
                    <a:pt x="1213374" y="195533"/>
                  </a:lnTo>
                  <a:lnTo>
                    <a:pt x="1180240" y="166217"/>
                  </a:lnTo>
                  <a:lnTo>
                    <a:pt x="1145340" y="138952"/>
                  </a:lnTo>
                  <a:lnTo>
                    <a:pt x="1108769" y="113833"/>
                  </a:lnTo>
                  <a:lnTo>
                    <a:pt x="1070622" y="90955"/>
                  </a:lnTo>
                  <a:lnTo>
                    <a:pt x="1030993" y="70412"/>
                  </a:lnTo>
                  <a:lnTo>
                    <a:pt x="989978" y="52301"/>
                  </a:lnTo>
                  <a:lnTo>
                    <a:pt x="947671" y="36716"/>
                  </a:lnTo>
                  <a:lnTo>
                    <a:pt x="904168" y="23751"/>
                  </a:lnTo>
                  <a:lnTo>
                    <a:pt x="859564" y="13502"/>
                  </a:lnTo>
                  <a:lnTo>
                    <a:pt x="813952" y="6064"/>
                  </a:lnTo>
                  <a:lnTo>
                    <a:pt x="767429" y="1531"/>
                  </a:lnTo>
                  <a:lnTo>
                    <a:pt x="720089" y="0"/>
                  </a:lnTo>
                  <a:close/>
                </a:path>
              </a:pathLst>
            </a:custGeom>
            <a:solidFill>
              <a:srgbClr val="56BB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1917191" y="2348484"/>
              <a:ext cx="1440179" cy="1440179"/>
            </a:xfrm>
            <a:custGeom>
              <a:rect b="b" l="l" r="r" t="t"/>
              <a:pathLst>
                <a:path extrusionOk="0" h="1440179" w="1440179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89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3357371" y="2973324"/>
              <a:ext cx="1944370" cy="192405"/>
            </a:xfrm>
            <a:custGeom>
              <a:rect b="b" l="l" r="r" t="t"/>
              <a:pathLst>
                <a:path extrusionOk="0" h="192405" w="1944370">
                  <a:moveTo>
                    <a:pt x="1752218" y="0"/>
                  </a:moveTo>
                  <a:lnTo>
                    <a:pt x="1752218" y="192024"/>
                  </a:lnTo>
                  <a:lnTo>
                    <a:pt x="1880235" y="128015"/>
                  </a:lnTo>
                  <a:lnTo>
                    <a:pt x="1784223" y="128015"/>
                  </a:lnTo>
                  <a:lnTo>
                    <a:pt x="1784223" y="64008"/>
                  </a:lnTo>
                  <a:lnTo>
                    <a:pt x="1880235" y="64008"/>
                  </a:lnTo>
                  <a:lnTo>
                    <a:pt x="1752218" y="0"/>
                  </a:lnTo>
                  <a:close/>
                </a:path>
                <a:path extrusionOk="0" h="192405" w="1944370">
                  <a:moveTo>
                    <a:pt x="1752218" y="64008"/>
                  </a:moveTo>
                  <a:lnTo>
                    <a:pt x="0" y="64008"/>
                  </a:lnTo>
                  <a:lnTo>
                    <a:pt x="0" y="128015"/>
                  </a:lnTo>
                  <a:lnTo>
                    <a:pt x="1752218" y="128015"/>
                  </a:lnTo>
                  <a:lnTo>
                    <a:pt x="1752218" y="64008"/>
                  </a:lnTo>
                  <a:close/>
                </a:path>
                <a:path extrusionOk="0" h="192405" w="1944370">
                  <a:moveTo>
                    <a:pt x="1880235" y="64008"/>
                  </a:moveTo>
                  <a:lnTo>
                    <a:pt x="1784223" y="64008"/>
                  </a:lnTo>
                  <a:lnTo>
                    <a:pt x="1784223" y="128015"/>
                  </a:lnTo>
                  <a:lnTo>
                    <a:pt x="1880235" y="128015"/>
                  </a:lnTo>
                  <a:lnTo>
                    <a:pt x="1944242" y="96012"/>
                  </a:lnTo>
                  <a:lnTo>
                    <a:pt x="1880235" y="64008"/>
                  </a:lnTo>
                  <a:close/>
                </a:path>
              </a:pathLst>
            </a:custGeom>
            <a:solidFill>
              <a:srgbClr val="56BB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5301995" y="1981200"/>
              <a:ext cx="0" cy="1992629"/>
            </a:xfrm>
            <a:custGeom>
              <a:rect b="b" l="l" r="r" t="t"/>
              <a:pathLst>
                <a:path extrusionOk="0" h="1992629" w="120000">
                  <a:moveTo>
                    <a:pt x="0" y="0"/>
                  </a:moveTo>
                  <a:lnTo>
                    <a:pt x="0" y="1992122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45" name="Google Shape;545;p30"/>
          <p:cNvSpPr txBox="1"/>
          <p:nvPr/>
        </p:nvSpPr>
        <p:spPr>
          <a:xfrm>
            <a:off x="660838" y="2421258"/>
            <a:ext cx="1448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Bilgi kaynağı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30"/>
          <p:cNvSpPr txBox="1"/>
          <p:nvPr/>
        </p:nvSpPr>
        <p:spPr>
          <a:xfrm>
            <a:off x="4039900" y="2421250"/>
            <a:ext cx="1315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Bilgi hedefi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30"/>
          <p:cNvSpPr txBox="1"/>
          <p:nvPr/>
        </p:nvSpPr>
        <p:spPr>
          <a:xfrm>
            <a:off x="2282187" y="2918800"/>
            <a:ext cx="1200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Engelleme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48" name="Google Shape;548;p30"/>
          <p:cNvCxnSpPr/>
          <p:nvPr/>
        </p:nvCxnSpPr>
        <p:spPr>
          <a:xfrm>
            <a:off x="2803430" y="1367825"/>
            <a:ext cx="0" cy="1365900"/>
          </a:xfrm>
          <a:prstGeom prst="straightConnector1">
            <a:avLst/>
          </a:prstGeom>
          <a:noFill/>
          <a:ln cap="flat" cmpd="sng" w="76200">
            <a:solidFill>
              <a:srgbClr val="CE232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30"/>
          <p:cNvSpPr/>
          <p:nvPr/>
        </p:nvSpPr>
        <p:spPr>
          <a:xfrm>
            <a:off x="778351" y="3890925"/>
            <a:ext cx="763295" cy="709288"/>
          </a:xfrm>
          <a:custGeom>
            <a:rect b="b" l="l" r="r" t="t"/>
            <a:pathLst>
              <a:path extrusionOk="0" h="1440179" w="1440179">
                <a:moveTo>
                  <a:pt x="720089" y="0"/>
                </a:moveTo>
                <a:lnTo>
                  <a:pt x="672750" y="1531"/>
                </a:lnTo>
                <a:lnTo>
                  <a:pt x="626227" y="6064"/>
                </a:lnTo>
                <a:lnTo>
                  <a:pt x="580615" y="13502"/>
                </a:lnTo>
                <a:lnTo>
                  <a:pt x="536011" y="23751"/>
                </a:lnTo>
                <a:lnTo>
                  <a:pt x="492508" y="36716"/>
                </a:lnTo>
                <a:lnTo>
                  <a:pt x="450201" y="52301"/>
                </a:lnTo>
                <a:lnTo>
                  <a:pt x="409186" y="70412"/>
                </a:lnTo>
                <a:lnTo>
                  <a:pt x="369557" y="90955"/>
                </a:lnTo>
                <a:lnTo>
                  <a:pt x="331410" y="113833"/>
                </a:lnTo>
                <a:lnTo>
                  <a:pt x="294839" y="138952"/>
                </a:lnTo>
                <a:lnTo>
                  <a:pt x="259939" y="166217"/>
                </a:lnTo>
                <a:lnTo>
                  <a:pt x="226805" y="195533"/>
                </a:lnTo>
                <a:lnTo>
                  <a:pt x="195533" y="226805"/>
                </a:lnTo>
                <a:lnTo>
                  <a:pt x="166217" y="259939"/>
                </a:lnTo>
                <a:lnTo>
                  <a:pt x="138952" y="294839"/>
                </a:lnTo>
                <a:lnTo>
                  <a:pt x="113833" y="331410"/>
                </a:lnTo>
                <a:lnTo>
                  <a:pt x="90955" y="369557"/>
                </a:lnTo>
                <a:lnTo>
                  <a:pt x="70412" y="409186"/>
                </a:lnTo>
                <a:lnTo>
                  <a:pt x="52301" y="450201"/>
                </a:lnTo>
                <a:lnTo>
                  <a:pt x="36716" y="492508"/>
                </a:lnTo>
                <a:lnTo>
                  <a:pt x="23751" y="536011"/>
                </a:lnTo>
                <a:lnTo>
                  <a:pt x="13502" y="580615"/>
                </a:lnTo>
                <a:lnTo>
                  <a:pt x="6064" y="626227"/>
                </a:lnTo>
                <a:lnTo>
                  <a:pt x="1531" y="672750"/>
                </a:lnTo>
                <a:lnTo>
                  <a:pt x="0" y="720089"/>
                </a:lnTo>
                <a:lnTo>
                  <a:pt x="1531" y="767429"/>
                </a:lnTo>
                <a:lnTo>
                  <a:pt x="6064" y="813952"/>
                </a:lnTo>
                <a:lnTo>
                  <a:pt x="13502" y="859564"/>
                </a:lnTo>
                <a:lnTo>
                  <a:pt x="23751" y="904168"/>
                </a:lnTo>
                <a:lnTo>
                  <a:pt x="36716" y="947671"/>
                </a:lnTo>
                <a:lnTo>
                  <a:pt x="52301" y="989978"/>
                </a:lnTo>
                <a:lnTo>
                  <a:pt x="70412" y="1030993"/>
                </a:lnTo>
                <a:lnTo>
                  <a:pt x="90955" y="1070622"/>
                </a:lnTo>
                <a:lnTo>
                  <a:pt x="113833" y="1108769"/>
                </a:lnTo>
                <a:lnTo>
                  <a:pt x="138952" y="1145340"/>
                </a:lnTo>
                <a:lnTo>
                  <a:pt x="166217" y="1180240"/>
                </a:lnTo>
                <a:lnTo>
                  <a:pt x="195533" y="1213374"/>
                </a:lnTo>
                <a:lnTo>
                  <a:pt x="226805" y="1244646"/>
                </a:lnTo>
                <a:lnTo>
                  <a:pt x="259939" y="1273962"/>
                </a:lnTo>
                <a:lnTo>
                  <a:pt x="294839" y="1301227"/>
                </a:lnTo>
                <a:lnTo>
                  <a:pt x="331410" y="1326346"/>
                </a:lnTo>
                <a:lnTo>
                  <a:pt x="369557" y="1349224"/>
                </a:lnTo>
                <a:lnTo>
                  <a:pt x="409186" y="1369767"/>
                </a:lnTo>
                <a:lnTo>
                  <a:pt x="450201" y="1387878"/>
                </a:lnTo>
                <a:lnTo>
                  <a:pt x="492508" y="1403463"/>
                </a:lnTo>
                <a:lnTo>
                  <a:pt x="536011" y="1416428"/>
                </a:lnTo>
                <a:lnTo>
                  <a:pt x="580615" y="1426677"/>
                </a:lnTo>
                <a:lnTo>
                  <a:pt x="626227" y="1434115"/>
                </a:lnTo>
                <a:lnTo>
                  <a:pt x="672750" y="1438648"/>
                </a:lnTo>
                <a:lnTo>
                  <a:pt x="720089" y="1440179"/>
                </a:lnTo>
                <a:lnTo>
                  <a:pt x="767429" y="1438648"/>
                </a:lnTo>
                <a:lnTo>
                  <a:pt x="813952" y="1434115"/>
                </a:lnTo>
                <a:lnTo>
                  <a:pt x="859564" y="1426677"/>
                </a:lnTo>
                <a:lnTo>
                  <a:pt x="904168" y="1416428"/>
                </a:lnTo>
                <a:lnTo>
                  <a:pt x="947671" y="1403463"/>
                </a:lnTo>
                <a:lnTo>
                  <a:pt x="989978" y="1387878"/>
                </a:lnTo>
                <a:lnTo>
                  <a:pt x="1030993" y="1369767"/>
                </a:lnTo>
                <a:lnTo>
                  <a:pt x="1070622" y="1349224"/>
                </a:lnTo>
                <a:lnTo>
                  <a:pt x="1108769" y="1326346"/>
                </a:lnTo>
                <a:lnTo>
                  <a:pt x="1145340" y="1301227"/>
                </a:lnTo>
                <a:lnTo>
                  <a:pt x="1180240" y="1273962"/>
                </a:lnTo>
                <a:lnTo>
                  <a:pt x="1213374" y="1244646"/>
                </a:lnTo>
                <a:lnTo>
                  <a:pt x="1244646" y="1213374"/>
                </a:lnTo>
                <a:lnTo>
                  <a:pt x="1273962" y="1180240"/>
                </a:lnTo>
                <a:lnTo>
                  <a:pt x="1301227" y="1145340"/>
                </a:lnTo>
                <a:lnTo>
                  <a:pt x="1326346" y="1108769"/>
                </a:lnTo>
                <a:lnTo>
                  <a:pt x="1349224" y="1070622"/>
                </a:lnTo>
                <a:lnTo>
                  <a:pt x="1369767" y="1030993"/>
                </a:lnTo>
                <a:lnTo>
                  <a:pt x="1387878" y="989978"/>
                </a:lnTo>
                <a:lnTo>
                  <a:pt x="1403463" y="947671"/>
                </a:lnTo>
                <a:lnTo>
                  <a:pt x="1416428" y="904168"/>
                </a:lnTo>
                <a:lnTo>
                  <a:pt x="1426677" y="859564"/>
                </a:lnTo>
                <a:lnTo>
                  <a:pt x="1434115" y="813952"/>
                </a:lnTo>
                <a:lnTo>
                  <a:pt x="1438648" y="767429"/>
                </a:lnTo>
                <a:lnTo>
                  <a:pt x="1440180" y="720089"/>
                </a:lnTo>
                <a:lnTo>
                  <a:pt x="1438648" y="672750"/>
                </a:lnTo>
                <a:lnTo>
                  <a:pt x="1434115" y="626227"/>
                </a:lnTo>
                <a:lnTo>
                  <a:pt x="1426677" y="580615"/>
                </a:lnTo>
                <a:lnTo>
                  <a:pt x="1416428" y="536011"/>
                </a:lnTo>
                <a:lnTo>
                  <a:pt x="1403463" y="492508"/>
                </a:lnTo>
                <a:lnTo>
                  <a:pt x="1387878" y="450201"/>
                </a:lnTo>
                <a:lnTo>
                  <a:pt x="1369767" y="409186"/>
                </a:lnTo>
                <a:lnTo>
                  <a:pt x="1349224" y="369557"/>
                </a:lnTo>
                <a:lnTo>
                  <a:pt x="1326346" y="331410"/>
                </a:lnTo>
                <a:lnTo>
                  <a:pt x="1301227" y="294839"/>
                </a:lnTo>
                <a:lnTo>
                  <a:pt x="1273962" y="259939"/>
                </a:lnTo>
                <a:lnTo>
                  <a:pt x="1244646" y="226805"/>
                </a:lnTo>
                <a:lnTo>
                  <a:pt x="1213374" y="195533"/>
                </a:lnTo>
                <a:lnTo>
                  <a:pt x="1180240" y="166217"/>
                </a:lnTo>
                <a:lnTo>
                  <a:pt x="1145340" y="138952"/>
                </a:lnTo>
                <a:lnTo>
                  <a:pt x="1108769" y="113833"/>
                </a:lnTo>
                <a:lnTo>
                  <a:pt x="1070622" y="90955"/>
                </a:lnTo>
                <a:lnTo>
                  <a:pt x="1030993" y="70412"/>
                </a:lnTo>
                <a:lnTo>
                  <a:pt x="989978" y="52301"/>
                </a:lnTo>
                <a:lnTo>
                  <a:pt x="947671" y="36716"/>
                </a:lnTo>
                <a:lnTo>
                  <a:pt x="904168" y="23751"/>
                </a:lnTo>
                <a:lnTo>
                  <a:pt x="859564" y="13502"/>
                </a:lnTo>
                <a:lnTo>
                  <a:pt x="813952" y="6064"/>
                </a:lnTo>
                <a:lnTo>
                  <a:pt x="767429" y="1531"/>
                </a:lnTo>
                <a:lnTo>
                  <a:pt x="720089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0" name="Google Shape;550;p30"/>
          <p:cNvSpPr/>
          <p:nvPr/>
        </p:nvSpPr>
        <p:spPr>
          <a:xfrm>
            <a:off x="4323001" y="3890913"/>
            <a:ext cx="763295" cy="709288"/>
          </a:xfrm>
          <a:custGeom>
            <a:rect b="b" l="l" r="r" t="t"/>
            <a:pathLst>
              <a:path extrusionOk="0" h="1440179" w="1440179">
                <a:moveTo>
                  <a:pt x="720089" y="0"/>
                </a:moveTo>
                <a:lnTo>
                  <a:pt x="672750" y="1531"/>
                </a:lnTo>
                <a:lnTo>
                  <a:pt x="626227" y="6064"/>
                </a:lnTo>
                <a:lnTo>
                  <a:pt x="580615" y="13502"/>
                </a:lnTo>
                <a:lnTo>
                  <a:pt x="536011" y="23751"/>
                </a:lnTo>
                <a:lnTo>
                  <a:pt x="492508" y="36716"/>
                </a:lnTo>
                <a:lnTo>
                  <a:pt x="450201" y="52301"/>
                </a:lnTo>
                <a:lnTo>
                  <a:pt x="409186" y="70412"/>
                </a:lnTo>
                <a:lnTo>
                  <a:pt x="369557" y="90955"/>
                </a:lnTo>
                <a:lnTo>
                  <a:pt x="331410" y="113833"/>
                </a:lnTo>
                <a:lnTo>
                  <a:pt x="294839" y="138952"/>
                </a:lnTo>
                <a:lnTo>
                  <a:pt x="259939" y="166217"/>
                </a:lnTo>
                <a:lnTo>
                  <a:pt x="226805" y="195533"/>
                </a:lnTo>
                <a:lnTo>
                  <a:pt x="195533" y="226805"/>
                </a:lnTo>
                <a:lnTo>
                  <a:pt x="166217" y="259939"/>
                </a:lnTo>
                <a:lnTo>
                  <a:pt x="138952" y="294839"/>
                </a:lnTo>
                <a:lnTo>
                  <a:pt x="113833" y="331410"/>
                </a:lnTo>
                <a:lnTo>
                  <a:pt x="90955" y="369557"/>
                </a:lnTo>
                <a:lnTo>
                  <a:pt x="70412" y="409186"/>
                </a:lnTo>
                <a:lnTo>
                  <a:pt x="52301" y="450201"/>
                </a:lnTo>
                <a:lnTo>
                  <a:pt x="36716" y="492508"/>
                </a:lnTo>
                <a:lnTo>
                  <a:pt x="23751" y="536011"/>
                </a:lnTo>
                <a:lnTo>
                  <a:pt x="13502" y="580615"/>
                </a:lnTo>
                <a:lnTo>
                  <a:pt x="6064" y="626227"/>
                </a:lnTo>
                <a:lnTo>
                  <a:pt x="1531" y="672750"/>
                </a:lnTo>
                <a:lnTo>
                  <a:pt x="0" y="720089"/>
                </a:lnTo>
                <a:lnTo>
                  <a:pt x="1531" y="767429"/>
                </a:lnTo>
                <a:lnTo>
                  <a:pt x="6064" y="813952"/>
                </a:lnTo>
                <a:lnTo>
                  <a:pt x="13502" y="859564"/>
                </a:lnTo>
                <a:lnTo>
                  <a:pt x="23751" y="904168"/>
                </a:lnTo>
                <a:lnTo>
                  <a:pt x="36716" y="947671"/>
                </a:lnTo>
                <a:lnTo>
                  <a:pt x="52301" y="989978"/>
                </a:lnTo>
                <a:lnTo>
                  <a:pt x="70412" y="1030993"/>
                </a:lnTo>
                <a:lnTo>
                  <a:pt x="90955" y="1070622"/>
                </a:lnTo>
                <a:lnTo>
                  <a:pt x="113833" y="1108769"/>
                </a:lnTo>
                <a:lnTo>
                  <a:pt x="138952" y="1145340"/>
                </a:lnTo>
                <a:lnTo>
                  <a:pt x="166217" y="1180240"/>
                </a:lnTo>
                <a:lnTo>
                  <a:pt x="195533" y="1213374"/>
                </a:lnTo>
                <a:lnTo>
                  <a:pt x="226805" y="1244646"/>
                </a:lnTo>
                <a:lnTo>
                  <a:pt x="259939" y="1273962"/>
                </a:lnTo>
                <a:lnTo>
                  <a:pt x="294839" y="1301227"/>
                </a:lnTo>
                <a:lnTo>
                  <a:pt x="331410" y="1326346"/>
                </a:lnTo>
                <a:lnTo>
                  <a:pt x="369557" y="1349224"/>
                </a:lnTo>
                <a:lnTo>
                  <a:pt x="409186" y="1369767"/>
                </a:lnTo>
                <a:lnTo>
                  <a:pt x="450201" y="1387878"/>
                </a:lnTo>
                <a:lnTo>
                  <a:pt x="492508" y="1403463"/>
                </a:lnTo>
                <a:lnTo>
                  <a:pt x="536011" y="1416428"/>
                </a:lnTo>
                <a:lnTo>
                  <a:pt x="580615" y="1426677"/>
                </a:lnTo>
                <a:lnTo>
                  <a:pt x="626227" y="1434115"/>
                </a:lnTo>
                <a:lnTo>
                  <a:pt x="672750" y="1438648"/>
                </a:lnTo>
                <a:lnTo>
                  <a:pt x="720089" y="1440179"/>
                </a:lnTo>
                <a:lnTo>
                  <a:pt x="767429" y="1438648"/>
                </a:lnTo>
                <a:lnTo>
                  <a:pt x="813952" y="1434115"/>
                </a:lnTo>
                <a:lnTo>
                  <a:pt x="859564" y="1426677"/>
                </a:lnTo>
                <a:lnTo>
                  <a:pt x="904168" y="1416428"/>
                </a:lnTo>
                <a:lnTo>
                  <a:pt x="947671" y="1403463"/>
                </a:lnTo>
                <a:lnTo>
                  <a:pt x="989978" y="1387878"/>
                </a:lnTo>
                <a:lnTo>
                  <a:pt x="1030993" y="1369767"/>
                </a:lnTo>
                <a:lnTo>
                  <a:pt x="1070622" y="1349224"/>
                </a:lnTo>
                <a:lnTo>
                  <a:pt x="1108769" y="1326346"/>
                </a:lnTo>
                <a:lnTo>
                  <a:pt x="1145340" y="1301227"/>
                </a:lnTo>
                <a:lnTo>
                  <a:pt x="1180240" y="1273962"/>
                </a:lnTo>
                <a:lnTo>
                  <a:pt x="1213374" y="1244646"/>
                </a:lnTo>
                <a:lnTo>
                  <a:pt x="1244646" y="1213374"/>
                </a:lnTo>
                <a:lnTo>
                  <a:pt x="1273962" y="1180240"/>
                </a:lnTo>
                <a:lnTo>
                  <a:pt x="1301227" y="1145340"/>
                </a:lnTo>
                <a:lnTo>
                  <a:pt x="1326346" y="1108769"/>
                </a:lnTo>
                <a:lnTo>
                  <a:pt x="1349224" y="1070622"/>
                </a:lnTo>
                <a:lnTo>
                  <a:pt x="1369767" y="1030993"/>
                </a:lnTo>
                <a:lnTo>
                  <a:pt x="1387878" y="989978"/>
                </a:lnTo>
                <a:lnTo>
                  <a:pt x="1403463" y="947671"/>
                </a:lnTo>
                <a:lnTo>
                  <a:pt x="1416428" y="904168"/>
                </a:lnTo>
                <a:lnTo>
                  <a:pt x="1426677" y="859564"/>
                </a:lnTo>
                <a:lnTo>
                  <a:pt x="1434115" y="813952"/>
                </a:lnTo>
                <a:lnTo>
                  <a:pt x="1438648" y="767429"/>
                </a:lnTo>
                <a:lnTo>
                  <a:pt x="1440179" y="720089"/>
                </a:lnTo>
                <a:lnTo>
                  <a:pt x="1438648" y="672750"/>
                </a:lnTo>
                <a:lnTo>
                  <a:pt x="1434115" y="626227"/>
                </a:lnTo>
                <a:lnTo>
                  <a:pt x="1426677" y="580615"/>
                </a:lnTo>
                <a:lnTo>
                  <a:pt x="1416428" y="536011"/>
                </a:lnTo>
                <a:lnTo>
                  <a:pt x="1403463" y="492508"/>
                </a:lnTo>
                <a:lnTo>
                  <a:pt x="1387878" y="450201"/>
                </a:lnTo>
                <a:lnTo>
                  <a:pt x="1369767" y="409186"/>
                </a:lnTo>
                <a:lnTo>
                  <a:pt x="1349224" y="369557"/>
                </a:lnTo>
                <a:lnTo>
                  <a:pt x="1326346" y="331410"/>
                </a:lnTo>
                <a:lnTo>
                  <a:pt x="1301227" y="294839"/>
                </a:lnTo>
                <a:lnTo>
                  <a:pt x="1273962" y="259939"/>
                </a:lnTo>
                <a:lnTo>
                  <a:pt x="1244646" y="226805"/>
                </a:lnTo>
                <a:lnTo>
                  <a:pt x="1213374" y="195533"/>
                </a:lnTo>
                <a:lnTo>
                  <a:pt x="1180240" y="166217"/>
                </a:lnTo>
                <a:lnTo>
                  <a:pt x="1145340" y="138952"/>
                </a:lnTo>
                <a:lnTo>
                  <a:pt x="1108769" y="113833"/>
                </a:lnTo>
                <a:lnTo>
                  <a:pt x="1070622" y="90955"/>
                </a:lnTo>
                <a:lnTo>
                  <a:pt x="1030993" y="70412"/>
                </a:lnTo>
                <a:lnTo>
                  <a:pt x="989978" y="52301"/>
                </a:lnTo>
                <a:lnTo>
                  <a:pt x="947671" y="36716"/>
                </a:lnTo>
                <a:lnTo>
                  <a:pt x="904168" y="23751"/>
                </a:lnTo>
                <a:lnTo>
                  <a:pt x="859564" y="13502"/>
                </a:lnTo>
                <a:lnTo>
                  <a:pt x="813952" y="6064"/>
                </a:lnTo>
                <a:lnTo>
                  <a:pt x="767429" y="1531"/>
                </a:lnTo>
                <a:lnTo>
                  <a:pt x="720089" y="0"/>
                </a:lnTo>
                <a:close/>
              </a:path>
            </a:pathLst>
          </a:custGeom>
          <a:solidFill>
            <a:srgbClr val="DF9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1" name="Google Shape;551;p30"/>
          <p:cNvSpPr txBox="1"/>
          <p:nvPr/>
        </p:nvSpPr>
        <p:spPr>
          <a:xfrm>
            <a:off x="738987" y="4674638"/>
            <a:ext cx="1315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Bilgi kaynağı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30"/>
          <p:cNvSpPr txBox="1"/>
          <p:nvPr/>
        </p:nvSpPr>
        <p:spPr>
          <a:xfrm>
            <a:off x="4110875" y="4674625"/>
            <a:ext cx="1315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Bilgi hedefi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3" name="Google Shape;55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5433" y="5761650"/>
            <a:ext cx="791621" cy="3336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4" name="Google Shape;554;p30"/>
          <p:cNvGrpSpPr/>
          <p:nvPr/>
        </p:nvGrpSpPr>
        <p:grpSpPr>
          <a:xfrm>
            <a:off x="1566778" y="4193135"/>
            <a:ext cx="2343959" cy="1461359"/>
            <a:chOff x="3357371" y="2973323"/>
            <a:chExt cx="4464684" cy="2967227"/>
          </a:xfrm>
        </p:grpSpPr>
        <p:sp>
          <p:nvSpPr>
            <p:cNvPr id="555" name="Google Shape;555;p30"/>
            <p:cNvSpPr/>
            <p:nvPr/>
          </p:nvSpPr>
          <p:spPr>
            <a:xfrm>
              <a:off x="3357371" y="2973323"/>
              <a:ext cx="4464684" cy="192405"/>
            </a:xfrm>
            <a:custGeom>
              <a:rect b="b" l="l" r="r" t="t"/>
              <a:pathLst>
                <a:path extrusionOk="0" h="192405" w="4464684">
                  <a:moveTo>
                    <a:pt x="4272407" y="0"/>
                  </a:moveTo>
                  <a:lnTo>
                    <a:pt x="4272407" y="192024"/>
                  </a:lnTo>
                  <a:lnTo>
                    <a:pt x="4400423" y="128015"/>
                  </a:lnTo>
                  <a:lnTo>
                    <a:pt x="4304537" y="128015"/>
                  </a:lnTo>
                  <a:lnTo>
                    <a:pt x="4304537" y="64008"/>
                  </a:lnTo>
                  <a:lnTo>
                    <a:pt x="4400423" y="64008"/>
                  </a:lnTo>
                  <a:lnTo>
                    <a:pt x="4272407" y="0"/>
                  </a:lnTo>
                  <a:close/>
                </a:path>
                <a:path extrusionOk="0" h="192405" w="4464684">
                  <a:moveTo>
                    <a:pt x="4272407" y="64008"/>
                  </a:moveTo>
                  <a:lnTo>
                    <a:pt x="0" y="64008"/>
                  </a:lnTo>
                  <a:lnTo>
                    <a:pt x="0" y="128015"/>
                  </a:lnTo>
                  <a:lnTo>
                    <a:pt x="4272407" y="128015"/>
                  </a:lnTo>
                  <a:lnTo>
                    <a:pt x="4272407" y="64008"/>
                  </a:lnTo>
                  <a:close/>
                </a:path>
                <a:path extrusionOk="0" h="192405" w="4464684">
                  <a:moveTo>
                    <a:pt x="4400423" y="64008"/>
                  </a:moveTo>
                  <a:lnTo>
                    <a:pt x="4304537" y="64008"/>
                  </a:lnTo>
                  <a:lnTo>
                    <a:pt x="4304537" y="128015"/>
                  </a:lnTo>
                  <a:lnTo>
                    <a:pt x="4400423" y="128015"/>
                  </a:lnTo>
                  <a:lnTo>
                    <a:pt x="4464431" y="96012"/>
                  </a:lnTo>
                  <a:lnTo>
                    <a:pt x="4400423" y="64008"/>
                  </a:lnTo>
                  <a:close/>
                </a:path>
              </a:pathLst>
            </a:custGeom>
            <a:solidFill>
              <a:srgbClr val="56BB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5282183" y="4500371"/>
              <a:ext cx="1440179" cy="1440179"/>
            </a:xfrm>
            <a:custGeom>
              <a:rect b="b" l="l" r="r" t="t"/>
              <a:pathLst>
                <a:path extrusionOk="0" h="1440179" w="1440179">
                  <a:moveTo>
                    <a:pt x="720089" y="0"/>
                  </a:moveTo>
                  <a:lnTo>
                    <a:pt x="672750" y="1531"/>
                  </a:lnTo>
                  <a:lnTo>
                    <a:pt x="626227" y="6064"/>
                  </a:lnTo>
                  <a:lnTo>
                    <a:pt x="580615" y="13502"/>
                  </a:lnTo>
                  <a:lnTo>
                    <a:pt x="536011" y="23751"/>
                  </a:lnTo>
                  <a:lnTo>
                    <a:pt x="492508" y="36716"/>
                  </a:lnTo>
                  <a:lnTo>
                    <a:pt x="450201" y="52301"/>
                  </a:lnTo>
                  <a:lnTo>
                    <a:pt x="409186" y="70412"/>
                  </a:lnTo>
                  <a:lnTo>
                    <a:pt x="369557" y="90955"/>
                  </a:lnTo>
                  <a:lnTo>
                    <a:pt x="331410" y="113833"/>
                  </a:lnTo>
                  <a:lnTo>
                    <a:pt x="294839" y="138952"/>
                  </a:lnTo>
                  <a:lnTo>
                    <a:pt x="259939" y="166217"/>
                  </a:lnTo>
                  <a:lnTo>
                    <a:pt x="226805" y="195533"/>
                  </a:lnTo>
                  <a:lnTo>
                    <a:pt x="195533" y="226805"/>
                  </a:lnTo>
                  <a:lnTo>
                    <a:pt x="166217" y="259939"/>
                  </a:lnTo>
                  <a:lnTo>
                    <a:pt x="138952" y="294839"/>
                  </a:lnTo>
                  <a:lnTo>
                    <a:pt x="113833" y="331410"/>
                  </a:lnTo>
                  <a:lnTo>
                    <a:pt x="90955" y="369557"/>
                  </a:lnTo>
                  <a:lnTo>
                    <a:pt x="70412" y="409186"/>
                  </a:lnTo>
                  <a:lnTo>
                    <a:pt x="52301" y="450201"/>
                  </a:lnTo>
                  <a:lnTo>
                    <a:pt x="36716" y="492508"/>
                  </a:lnTo>
                  <a:lnTo>
                    <a:pt x="23751" y="536011"/>
                  </a:lnTo>
                  <a:lnTo>
                    <a:pt x="13502" y="580615"/>
                  </a:lnTo>
                  <a:lnTo>
                    <a:pt x="6064" y="626227"/>
                  </a:lnTo>
                  <a:lnTo>
                    <a:pt x="1531" y="672750"/>
                  </a:lnTo>
                  <a:lnTo>
                    <a:pt x="0" y="720089"/>
                  </a:lnTo>
                  <a:lnTo>
                    <a:pt x="1531" y="767436"/>
                  </a:lnTo>
                  <a:lnTo>
                    <a:pt x="6064" y="813965"/>
                  </a:lnTo>
                  <a:lnTo>
                    <a:pt x="13502" y="859581"/>
                  </a:lnTo>
                  <a:lnTo>
                    <a:pt x="23751" y="904190"/>
                  </a:lnTo>
                  <a:lnTo>
                    <a:pt x="36716" y="947696"/>
                  </a:lnTo>
                  <a:lnTo>
                    <a:pt x="52301" y="990005"/>
                  </a:lnTo>
                  <a:lnTo>
                    <a:pt x="70412" y="1031021"/>
                  </a:lnTo>
                  <a:lnTo>
                    <a:pt x="90955" y="1070650"/>
                  </a:lnTo>
                  <a:lnTo>
                    <a:pt x="113833" y="1108797"/>
                  </a:lnTo>
                  <a:lnTo>
                    <a:pt x="138952" y="1145368"/>
                  </a:lnTo>
                  <a:lnTo>
                    <a:pt x="166217" y="1180266"/>
                  </a:lnTo>
                  <a:lnTo>
                    <a:pt x="195533" y="1213398"/>
                  </a:lnTo>
                  <a:lnTo>
                    <a:pt x="226805" y="1244669"/>
                  </a:lnTo>
                  <a:lnTo>
                    <a:pt x="259939" y="1273983"/>
                  </a:lnTo>
                  <a:lnTo>
                    <a:pt x="294839" y="1301246"/>
                  </a:lnTo>
                  <a:lnTo>
                    <a:pt x="331410" y="1326362"/>
                  </a:lnTo>
                  <a:lnTo>
                    <a:pt x="369557" y="1349238"/>
                  </a:lnTo>
                  <a:lnTo>
                    <a:pt x="409186" y="1369777"/>
                  </a:lnTo>
                  <a:lnTo>
                    <a:pt x="450201" y="1387886"/>
                  </a:lnTo>
                  <a:lnTo>
                    <a:pt x="492508" y="1403469"/>
                  </a:lnTo>
                  <a:lnTo>
                    <a:pt x="536011" y="1416432"/>
                  </a:lnTo>
                  <a:lnTo>
                    <a:pt x="580615" y="1426679"/>
                  </a:lnTo>
                  <a:lnTo>
                    <a:pt x="626227" y="1434116"/>
                  </a:lnTo>
                  <a:lnTo>
                    <a:pt x="672750" y="1438648"/>
                  </a:lnTo>
                  <a:lnTo>
                    <a:pt x="720089" y="1440180"/>
                  </a:lnTo>
                  <a:lnTo>
                    <a:pt x="767429" y="1438648"/>
                  </a:lnTo>
                  <a:lnTo>
                    <a:pt x="813952" y="1434116"/>
                  </a:lnTo>
                  <a:lnTo>
                    <a:pt x="859564" y="1426679"/>
                  </a:lnTo>
                  <a:lnTo>
                    <a:pt x="904168" y="1416432"/>
                  </a:lnTo>
                  <a:lnTo>
                    <a:pt x="947671" y="1403469"/>
                  </a:lnTo>
                  <a:lnTo>
                    <a:pt x="989978" y="1387886"/>
                  </a:lnTo>
                  <a:lnTo>
                    <a:pt x="1030993" y="1369777"/>
                  </a:lnTo>
                  <a:lnTo>
                    <a:pt x="1070622" y="1349238"/>
                  </a:lnTo>
                  <a:lnTo>
                    <a:pt x="1108769" y="1326362"/>
                  </a:lnTo>
                  <a:lnTo>
                    <a:pt x="1145340" y="1301246"/>
                  </a:lnTo>
                  <a:lnTo>
                    <a:pt x="1180240" y="1273983"/>
                  </a:lnTo>
                  <a:lnTo>
                    <a:pt x="1213374" y="1244669"/>
                  </a:lnTo>
                  <a:lnTo>
                    <a:pt x="1244646" y="1213398"/>
                  </a:lnTo>
                  <a:lnTo>
                    <a:pt x="1273962" y="1180266"/>
                  </a:lnTo>
                  <a:lnTo>
                    <a:pt x="1301227" y="1145368"/>
                  </a:lnTo>
                  <a:lnTo>
                    <a:pt x="1326346" y="1108797"/>
                  </a:lnTo>
                  <a:lnTo>
                    <a:pt x="1349224" y="1070650"/>
                  </a:lnTo>
                  <a:lnTo>
                    <a:pt x="1369767" y="1031021"/>
                  </a:lnTo>
                  <a:lnTo>
                    <a:pt x="1387878" y="990005"/>
                  </a:lnTo>
                  <a:lnTo>
                    <a:pt x="1403463" y="947696"/>
                  </a:lnTo>
                  <a:lnTo>
                    <a:pt x="1416428" y="904190"/>
                  </a:lnTo>
                  <a:lnTo>
                    <a:pt x="1426677" y="859581"/>
                  </a:lnTo>
                  <a:lnTo>
                    <a:pt x="1434115" y="813965"/>
                  </a:lnTo>
                  <a:lnTo>
                    <a:pt x="1438648" y="767436"/>
                  </a:lnTo>
                  <a:lnTo>
                    <a:pt x="1440180" y="720089"/>
                  </a:lnTo>
                  <a:lnTo>
                    <a:pt x="1438648" y="672750"/>
                  </a:lnTo>
                  <a:lnTo>
                    <a:pt x="1434115" y="626227"/>
                  </a:lnTo>
                  <a:lnTo>
                    <a:pt x="1426677" y="580615"/>
                  </a:lnTo>
                  <a:lnTo>
                    <a:pt x="1416428" y="536011"/>
                  </a:lnTo>
                  <a:lnTo>
                    <a:pt x="1403463" y="492508"/>
                  </a:lnTo>
                  <a:lnTo>
                    <a:pt x="1387878" y="450201"/>
                  </a:lnTo>
                  <a:lnTo>
                    <a:pt x="1369767" y="409186"/>
                  </a:lnTo>
                  <a:lnTo>
                    <a:pt x="1349224" y="369557"/>
                  </a:lnTo>
                  <a:lnTo>
                    <a:pt x="1326346" y="331410"/>
                  </a:lnTo>
                  <a:lnTo>
                    <a:pt x="1301227" y="294839"/>
                  </a:lnTo>
                  <a:lnTo>
                    <a:pt x="1273962" y="259939"/>
                  </a:lnTo>
                  <a:lnTo>
                    <a:pt x="1244646" y="226805"/>
                  </a:lnTo>
                  <a:lnTo>
                    <a:pt x="1213374" y="195533"/>
                  </a:lnTo>
                  <a:lnTo>
                    <a:pt x="1180240" y="166217"/>
                  </a:lnTo>
                  <a:lnTo>
                    <a:pt x="1145340" y="138952"/>
                  </a:lnTo>
                  <a:lnTo>
                    <a:pt x="1108769" y="113833"/>
                  </a:lnTo>
                  <a:lnTo>
                    <a:pt x="1070622" y="90955"/>
                  </a:lnTo>
                  <a:lnTo>
                    <a:pt x="1030993" y="70412"/>
                  </a:lnTo>
                  <a:lnTo>
                    <a:pt x="989978" y="52301"/>
                  </a:lnTo>
                  <a:lnTo>
                    <a:pt x="947671" y="36716"/>
                  </a:lnTo>
                  <a:lnTo>
                    <a:pt x="904168" y="23751"/>
                  </a:lnTo>
                  <a:lnTo>
                    <a:pt x="859564" y="13502"/>
                  </a:lnTo>
                  <a:lnTo>
                    <a:pt x="813952" y="6064"/>
                  </a:lnTo>
                  <a:lnTo>
                    <a:pt x="767429" y="1531"/>
                  </a:lnTo>
                  <a:lnTo>
                    <a:pt x="720089" y="0"/>
                  </a:lnTo>
                  <a:close/>
                </a:path>
              </a:pathLst>
            </a:custGeom>
            <a:solidFill>
              <a:srgbClr val="CE232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5282183" y="4500371"/>
              <a:ext cx="1440179" cy="1440179"/>
            </a:xfrm>
            <a:custGeom>
              <a:rect b="b" l="l" r="r" t="t"/>
              <a:pathLst>
                <a:path extrusionOk="0" h="1440179" w="1440179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36"/>
                  </a:lnTo>
                  <a:lnTo>
                    <a:pt x="1434115" y="813965"/>
                  </a:lnTo>
                  <a:lnTo>
                    <a:pt x="1426677" y="859581"/>
                  </a:lnTo>
                  <a:lnTo>
                    <a:pt x="1416428" y="904190"/>
                  </a:lnTo>
                  <a:lnTo>
                    <a:pt x="1403463" y="947696"/>
                  </a:lnTo>
                  <a:lnTo>
                    <a:pt x="1387878" y="990005"/>
                  </a:lnTo>
                  <a:lnTo>
                    <a:pt x="1369767" y="1031021"/>
                  </a:lnTo>
                  <a:lnTo>
                    <a:pt x="1349224" y="1070650"/>
                  </a:lnTo>
                  <a:lnTo>
                    <a:pt x="1326346" y="1108797"/>
                  </a:lnTo>
                  <a:lnTo>
                    <a:pt x="1301227" y="1145368"/>
                  </a:lnTo>
                  <a:lnTo>
                    <a:pt x="1273962" y="1180266"/>
                  </a:lnTo>
                  <a:lnTo>
                    <a:pt x="1244646" y="1213398"/>
                  </a:lnTo>
                  <a:lnTo>
                    <a:pt x="1213374" y="1244669"/>
                  </a:lnTo>
                  <a:lnTo>
                    <a:pt x="1180240" y="1273983"/>
                  </a:lnTo>
                  <a:lnTo>
                    <a:pt x="1145340" y="1301246"/>
                  </a:lnTo>
                  <a:lnTo>
                    <a:pt x="1108769" y="1326362"/>
                  </a:lnTo>
                  <a:lnTo>
                    <a:pt x="1070622" y="1349238"/>
                  </a:lnTo>
                  <a:lnTo>
                    <a:pt x="1030993" y="1369777"/>
                  </a:lnTo>
                  <a:lnTo>
                    <a:pt x="989978" y="1387886"/>
                  </a:lnTo>
                  <a:lnTo>
                    <a:pt x="947671" y="1403469"/>
                  </a:lnTo>
                  <a:lnTo>
                    <a:pt x="904168" y="1416432"/>
                  </a:lnTo>
                  <a:lnTo>
                    <a:pt x="859564" y="1426679"/>
                  </a:lnTo>
                  <a:lnTo>
                    <a:pt x="813952" y="1434116"/>
                  </a:lnTo>
                  <a:lnTo>
                    <a:pt x="767429" y="1438648"/>
                  </a:lnTo>
                  <a:lnTo>
                    <a:pt x="720089" y="1440180"/>
                  </a:lnTo>
                  <a:lnTo>
                    <a:pt x="672750" y="1438648"/>
                  </a:lnTo>
                  <a:lnTo>
                    <a:pt x="626227" y="1434116"/>
                  </a:lnTo>
                  <a:lnTo>
                    <a:pt x="580615" y="1426679"/>
                  </a:lnTo>
                  <a:lnTo>
                    <a:pt x="536011" y="1416432"/>
                  </a:lnTo>
                  <a:lnTo>
                    <a:pt x="492508" y="1403469"/>
                  </a:lnTo>
                  <a:lnTo>
                    <a:pt x="450201" y="1387886"/>
                  </a:lnTo>
                  <a:lnTo>
                    <a:pt x="409186" y="1369777"/>
                  </a:lnTo>
                  <a:lnTo>
                    <a:pt x="369557" y="1349238"/>
                  </a:lnTo>
                  <a:lnTo>
                    <a:pt x="331410" y="1326362"/>
                  </a:lnTo>
                  <a:lnTo>
                    <a:pt x="294839" y="1301246"/>
                  </a:lnTo>
                  <a:lnTo>
                    <a:pt x="259939" y="1273983"/>
                  </a:lnTo>
                  <a:lnTo>
                    <a:pt x="226805" y="1244669"/>
                  </a:lnTo>
                  <a:lnTo>
                    <a:pt x="195533" y="1213398"/>
                  </a:lnTo>
                  <a:lnTo>
                    <a:pt x="166217" y="1180266"/>
                  </a:lnTo>
                  <a:lnTo>
                    <a:pt x="138952" y="1145368"/>
                  </a:lnTo>
                  <a:lnTo>
                    <a:pt x="113833" y="1108797"/>
                  </a:lnTo>
                  <a:lnTo>
                    <a:pt x="90955" y="1070650"/>
                  </a:lnTo>
                  <a:lnTo>
                    <a:pt x="70412" y="1031021"/>
                  </a:lnTo>
                  <a:lnTo>
                    <a:pt x="52301" y="990005"/>
                  </a:lnTo>
                  <a:lnTo>
                    <a:pt x="36716" y="947696"/>
                  </a:lnTo>
                  <a:lnTo>
                    <a:pt x="23751" y="904190"/>
                  </a:lnTo>
                  <a:lnTo>
                    <a:pt x="13502" y="859581"/>
                  </a:lnTo>
                  <a:lnTo>
                    <a:pt x="6064" y="813965"/>
                  </a:lnTo>
                  <a:lnTo>
                    <a:pt x="1531" y="767436"/>
                  </a:lnTo>
                  <a:lnTo>
                    <a:pt x="0" y="72008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3362959" y="2999231"/>
              <a:ext cx="2710179" cy="1463675"/>
            </a:xfrm>
            <a:custGeom>
              <a:rect b="b" l="l" r="r" t="t"/>
              <a:pathLst>
                <a:path extrusionOk="0" h="1463675" w="2710179">
                  <a:moveTo>
                    <a:pt x="2582122" y="1278861"/>
                  </a:moveTo>
                  <a:lnTo>
                    <a:pt x="2520061" y="1288795"/>
                  </a:lnTo>
                  <a:lnTo>
                    <a:pt x="2645282" y="1463166"/>
                  </a:lnTo>
                  <a:lnTo>
                    <a:pt x="2693015" y="1311401"/>
                  </a:lnTo>
                  <a:lnTo>
                    <a:pt x="2588514" y="1311401"/>
                  </a:lnTo>
                  <a:lnTo>
                    <a:pt x="2582122" y="1278861"/>
                  </a:lnTo>
                  <a:close/>
                </a:path>
                <a:path extrusionOk="0" h="1463675" w="2710179">
                  <a:moveTo>
                    <a:pt x="2645402" y="1268731"/>
                  </a:moveTo>
                  <a:lnTo>
                    <a:pt x="2582122" y="1278861"/>
                  </a:lnTo>
                  <a:lnTo>
                    <a:pt x="2588514" y="1311401"/>
                  </a:lnTo>
                  <a:lnTo>
                    <a:pt x="2651379" y="1298955"/>
                  </a:lnTo>
                  <a:lnTo>
                    <a:pt x="2645402" y="1268731"/>
                  </a:lnTo>
                  <a:close/>
                </a:path>
                <a:path extrusionOk="0" h="1463675" w="2710179">
                  <a:moveTo>
                    <a:pt x="2709672" y="1258442"/>
                  </a:moveTo>
                  <a:lnTo>
                    <a:pt x="2645402" y="1268731"/>
                  </a:lnTo>
                  <a:lnTo>
                    <a:pt x="2651379" y="1298955"/>
                  </a:lnTo>
                  <a:lnTo>
                    <a:pt x="2588514" y="1311401"/>
                  </a:lnTo>
                  <a:lnTo>
                    <a:pt x="2693015" y="1311401"/>
                  </a:lnTo>
                  <a:lnTo>
                    <a:pt x="2709672" y="1258442"/>
                  </a:lnTo>
                  <a:close/>
                </a:path>
                <a:path extrusionOk="0" h="1463675" w="2710179">
                  <a:moveTo>
                    <a:pt x="2580583" y="1271030"/>
                  </a:moveTo>
                  <a:lnTo>
                    <a:pt x="2582122" y="1278861"/>
                  </a:lnTo>
                  <a:lnTo>
                    <a:pt x="2616849" y="1273301"/>
                  </a:lnTo>
                  <a:lnTo>
                    <a:pt x="2581402" y="1273301"/>
                  </a:lnTo>
                  <a:lnTo>
                    <a:pt x="2580583" y="1271030"/>
                  </a:lnTo>
                  <a:close/>
                </a:path>
                <a:path extrusionOk="0" h="1463675" w="2710179">
                  <a:moveTo>
                    <a:pt x="2580131" y="1268729"/>
                  </a:moveTo>
                  <a:lnTo>
                    <a:pt x="2580583" y="1271030"/>
                  </a:lnTo>
                  <a:lnTo>
                    <a:pt x="2581402" y="1273301"/>
                  </a:lnTo>
                  <a:lnTo>
                    <a:pt x="2580131" y="1268729"/>
                  </a:lnTo>
                  <a:close/>
                </a:path>
                <a:path extrusionOk="0" h="1463675" w="2710179">
                  <a:moveTo>
                    <a:pt x="2645402" y="1268729"/>
                  </a:moveTo>
                  <a:lnTo>
                    <a:pt x="2580131" y="1268729"/>
                  </a:lnTo>
                  <a:lnTo>
                    <a:pt x="2581402" y="1273301"/>
                  </a:lnTo>
                  <a:lnTo>
                    <a:pt x="2616849" y="1273301"/>
                  </a:lnTo>
                  <a:lnTo>
                    <a:pt x="2645402" y="1268731"/>
                  </a:lnTo>
                  <a:close/>
                </a:path>
                <a:path extrusionOk="0" h="1463675" w="2710179">
                  <a:moveTo>
                    <a:pt x="2637486" y="1240154"/>
                  </a:moveTo>
                  <a:lnTo>
                    <a:pt x="2569464" y="1240154"/>
                  </a:lnTo>
                  <a:lnTo>
                    <a:pt x="2580583" y="1271030"/>
                  </a:lnTo>
                  <a:lnTo>
                    <a:pt x="2580131" y="1268729"/>
                  </a:lnTo>
                  <a:lnTo>
                    <a:pt x="2645402" y="1268729"/>
                  </a:lnTo>
                  <a:lnTo>
                    <a:pt x="2642489" y="1253997"/>
                  </a:lnTo>
                  <a:lnTo>
                    <a:pt x="2637486" y="1240154"/>
                  </a:lnTo>
                  <a:close/>
                </a:path>
                <a:path extrusionOk="0" h="1463675" w="2710179">
                  <a:moveTo>
                    <a:pt x="2612126" y="1176781"/>
                  </a:moveTo>
                  <a:lnTo>
                    <a:pt x="2541524" y="1176781"/>
                  </a:lnTo>
                  <a:lnTo>
                    <a:pt x="2542159" y="1178051"/>
                  </a:lnTo>
                  <a:lnTo>
                    <a:pt x="2556891" y="1209801"/>
                  </a:lnTo>
                  <a:lnTo>
                    <a:pt x="2569972" y="1241678"/>
                  </a:lnTo>
                  <a:lnTo>
                    <a:pt x="2569464" y="1240154"/>
                  </a:lnTo>
                  <a:lnTo>
                    <a:pt x="2637486" y="1240154"/>
                  </a:lnTo>
                  <a:lnTo>
                    <a:pt x="2629407" y="1217802"/>
                  </a:lnTo>
                  <a:lnTo>
                    <a:pt x="2615184" y="1183385"/>
                  </a:lnTo>
                  <a:lnTo>
                    <a:pt x="2612126" y="1176781"/>
                  </a:lnTo>
                  <a:close/>
                </a:path>
                <a:path extrusionOk="0" h="1463675" w="2710179">
                  <a:moveTo>
                    <a:pt x="2556255" y="1208531"/>
                  </a:moveTo>
                  <a:lnTo>
                    <a:pt x="2556781" y="1209801"/>
                  </a:lnTo>
                  <a:lnTo>
                    <a:pt x="2556255" y="1208531"/>
                  </a:lnTo>
                  <a:close/>
                </a:path>
                <a:path extrusionOk="0" h="1463675" w="2710179">
                  <a:moveTo>
                    <a:pt x="2541736" y="1177237"/>
                  </a:moveTo>
                  <a:lnTo>
                    <a:pt x="2542115" y="1178051"/>
                  </a:lnTo>
                  <a:lnTo>
                    <a:pt x="2541736" y="1177237"/>
                  </a:lnTo>
                  <a:close/>
                </a:path>
                <a:path extrusionOk="0" h="1463675" w="2710179">
                  <a:moveTo>
                    <a:pt x="2541524" y="1176781"/>
                  </a:moveTo>
                  <a:lnTo>
                    <a:pt x="2541736" y="1177237"/>
                  </a:lnTo>
                  <a:lnTo>
                    <a:pt x="2542159" y="1178051"/>
                  </a:lnTo>
                  <a:lnTo>
                    <a:pt x="2541524" y="1176781"/>
                  </a:lnTo>
                  <a:close/>
                </a:path>
                <a:path extrusionOk="0" h="1463675" w="2710179">
                  <a:moveTo>
                    <a:pt x="2597325" y="1145285"/>
                  </a:moveTo>
                  <a:lnTo>
                    <a:pt x="2525141" y="1145285"/>
                  </a:lnTo>
                  <a:lnTo>
                    <a:pt x="2541736" y="1177237"/>
                  </a:lnTo>
                  <a:lnTo>
                    <a:pt x="2541524" y="1176781"/>
                  </a:lnTo>
                  <a:lnTo>
                    <a:pt x="2612126" y="1176781"/>
                  </a:lnTo>
                  <a:lnTo>
                    <a:pt x="2599309" y="1149095"/>
                  </a:lnTo>
                  <a:lnTo>
                    <a:pt x="2597325" y="1145285"/>
                  </a:lnTo>
                  <a:close/>
                </a:path>
                <a:path extrusionOk="0" h="1463675" w="2710179">
                  <a:moveTo>
                    <a:pt x="2506979" y="1113789"/>
                  </a:moveTo>
                  <a:lnTo>
                    <a:pt x="2525649" y="1146428"/>
                  </a:lnTo>
                  <a:lnTo>
                    <a:pt x="2525141" y="1145285"/>
                  </a:lnTo>
                  <a:lnTo>
                    <a:pt x="2597325" y="1145285"/>
                  </a:lnTo>
                  <a:lnTo>
                    <a:pt x="2581655" y="1115186"/>
                  </a:lnTo>
                  <a:lnTo>
                    <a:pt x="2581438" y="1114805"/>
                  </a:lnTo>
                  <a:lnTo>
                    <a:pt x="2507741" y="1114805"/>
                  </a:lnTo>
                  <a:lnTo>
                    <a:pt x="2506979" y="1113789"/>
                  </a:lnTo>
                  <a:close/>
                </a:path>
                <a:path extrusionOk="0" h="1463675" w="2710179">
                  <a:moveTo>
                    <a:pt x="2562860" y="1082293"/>
                  </a:moveTo>
                  <a:lnTo>
                    <a:pt x="2487422" y="1082293"/>
                  </a:lnTo>
                  <a:lnTo>
                    <a:pt x="2507741" y="1114805"/>
                  </a:lnTo>
                  <a:lnTo>
                    <a:pt x="2581438" y="1114805"/>
                  </a:lnTo>
                  <a:lnTo>
                    <a:pt x="2562860" y="1082293"/>
                  </a:lnTo>
                  <a:close/>
                </a:path>
                <a:path extrusionOk="0" h="1463675" w="2710179">
                  <a:moveTo>
                    <a:pt x="2543460" y="1051178"/>
                  </a:moveTo>
                  <a:lnTo>
                    <a:pt x="2466213" y="1051178"/>
                  </a:lnTo>
                  <a:lnTo>
                    <a:pt x="2466848" y="1052067"/>
                  </a:lnTo>
                  <a:lnTo>
                    <a:pt x="2488056" y="1083309"/>
                  </a:lnTo>
                  <a:lnTo>
                    <a:pt x="2487422" y="1082293"/>
                  </a:lnTo>
                  <a:lnTo>
                    <a:pt x="2562860" y="1082293"/>
                  </a:lnTo>
                  <a:lnTo>
                    <a:pt x="2562352" y="1081404"/>
                  </a:lnTo>
                  <a:lnTo>
                    <a:pt x="2543460" y="1051178"/>
                  </a:lnTo>
                  <a:close/>
                </a:path>
                <a:path extrusionOk="0" h="1463675" w="2710179">
                  <a:moveTo>
                    <a:pt x="2466378" y="1051422"/>
                  </a:moveTo>
                  <a:lnTo>
                    <a:pt x="2466817" y="1052067"/>
                  </a:lnTo>
                  <a:lnTo>
                    <a:pt x="2466378" y="1051422"/>
                  </a:lnTo>
                  <a:close/>
                </a:path>
                <a:path extrusionOk="0" h="1463675" w="2710179">
                  <a:moveTo>
                    <a:pt x="2522449" y="1019936"/>
                  </a:moveTo>
                  <a:lnTo>
                    <a:pt x="2443479" y="1019936"/>
                  </a:lnTo>
                  <a:lnTo>
                    <a:pt x="2466378" y="1051422"/>
                  </a:lnTo>
                  <a:lnTo>
                    <a:pt x="2466213" y="1051178"/>
                  </a:lnTo>
                  <a:lnTo>
                    <a:pt x="2543460" y="1051178"/>
                  </a:lnTo>
                  <a:lnTo>
                    <a:pt x="2541397" y="1047876"/>
                  </a:lnTo>
                  <a:lnTo>
                    <a:pt x="2522449" y="1019936"/>
                  </a:lnTo>
                  <a:close/>
                </a:path>
                <a:path extrusionOk="0" h="1463675" w="2710179">
                  <a:moveTo>
                    <a:pt x="2475475" y="957833"/>
                  </a:moveTo>
                  <a:lnTo>
                    <a:pt x="2393188" y="957833"/>
                  </a:lnTo>
                  <a:lnTo>
                    <a:pt x="2394457" y="959357"/>
                  </a:lnTo>
                  <a:lnTo>
                    <a:pt x="2444368" y="1021206"/>
                  </a:lnTo>
                  <a:lnTo>
                    <a:pt x="2443479" y="1019936"/>
                  </a:lnTo>
                  <a:lnTo>
                    <a:pt x="2522449" y="1019936"/>
                  </a:lnTo>
                  <a:lnTo>
                    <a:pt x="2518917" y="1014729"/>
                  </a:lnTo>
                  <a:lnTo>
                    <a:pt x="2494661" y="981582"/>
                  </a:lnTo>
                  <a:lnTo>
                    <a:pt x="2475475" y="957833"/>
                  </a:lnTo>
                  <a:close/>
                </a:path>
                <a:path extrusionOk="0" h="1463675" w="2710179">
                  <a:moveTo>
                    <a:pt x="2394128" y="958998"/>
                  </a:moveTo>
                  <a:lnTo>
                    <a:pt x="2394418" y="959357"/>
                  </a:lnTo>
                  <a:lnTo>
                    <a:pt x="2394128" y="958998"/>
                  </a:lnTo>
                  <a:close/>
                </a:path>
                <a:path extrusionOk="0" h="1463675" w="2710179">
                  <a:moveTo>
                    <a:pt x="2393188" y="957833"/>
                  </a:moveTo>
                  <a:lnTo>
                    <a:pt x="2394128" y="958998"/>
                  </a:lnTo>
                  <a:lnTo>
                    <a:pt x="2394457" y="959357"/>
                  </a:lnTo>
                  <a:lnTo>
                    <a:pt x="2393188" y="957833"/>
                  </a:lnTo>
                  <a:close/>
                </a:path>
                <a:path extrusionOk="0" h="1463675" w="2710179">
                  <a:moveTo>
                    <a:pt x="2424182" y="897000"/>
                  </a:moveTo>
                  <a:lnTo>
                    <a:pt x="2337307" y="897000"/>
                  </a:lnTo>
                  <a:lnTo>
                    <a:pt x="2338578" y="898270"/>
                  </a:lnTo>
                  <a:lnTo>
                    <a:pt x="2394128" y="958998"/>
                  </a:lnTo>
                  <a:lnTo>
                    <a:pt x="2393188" y="957833"/>
                  </a:lnTo>
                  <a:lnTo>
                    <a:pt x="2475475" y="957833"/>
                  </a:lnTo>
                  <a:lnTo>
                    <a:pt x="2442337" y="916812"/>
                  </a:lnTo>
                  <a:lnTo>
                    <a:pt x="2424182" y="897000"/>
                  </a:lnTo>
                  <a:close/>
                </a:path>
                <a:path extrusionOk="0" h="1463675" w="2710179">
                  <a:moveTo>
                    <a:pt x="2337575" y="897292"/>
                  </a:moveTo>
                  <a:lnTo>
                    <a:pt x="2338471" y="898270"/>
                  </a:lnTo>
                  <a:lnTo>
                    <a:pt x="2337575" y="897292"/>
                  </a:lnTo>
                  <a:close/>
                </a:path>
                <a:path extrusionOk="0" h="1463675" w="2710179">
                  <a:moveTo>
                    <a:pt x="2337307" y="897000"/>
                  </a:moveTo>
                  <a:lnTo>
                    <a:pt x="2337575" y="897292"/>
                  </a:lnTo>
                  <a:lnTo>
                    <a:pt x="2338578" y="898270"/>
                  </a:lnTo>
                  <a:lnTo>
                    <a:pt x="2337307" y="897000"/>
                  </a:lnTo>
                  <a:close/>
                </a:path>
                <a:path extrusionOk="0" h="1463675" w="2710179">
                  <a:moveTo>
                    <a:pt x="2367523" y="837056"/>
                  </a:moveTo>
                  <a:lnTo>
                    <a:pt x="2275840" y="837056"/>
                  </a:lnTo>
                  <a:lnTo>
                    <a:pt x="2277110" y="838199"/>
                  </a:lnTo>
                  <a:lnTo>
                    <a:pt x="2337575" y="897292"/>
                  </a:lnTo>
                  <a:lnTo>
                    <a:pt x="2337307" y="897000"/>
                  </a:lnTo>
                  <a:lnTo>
                    <a:pt x="2424182" y="897000"/>
                  </a:lnTo>
                  <a:lnTo>
                    <a:pt x="2383916" y="853058"/>
                  </a:lnTo>
                  <a:lnTo>
                    <a:pt x="2367523" y="837056"/>
                  </a:lnTo>
                  <a:close/>
                </a:path>
                <a:path extrusionOk="0" h="1463675" w="2710179">
                  <a:moveTo>
                    <a:pt x="2276099" y="837309"/>
                  </a:moveTo>
                  <a:lnTo>
                    <a:pt x="2277011" y="838199"/>
                  </a:lnTo>
                  <a:lnTo>
                    <a:pt x="2276099" y="837309"/>
                  </a:lnTo>
                  <a:close/>
                </a:path>
                <a:path extrusionOk="0" h="1463675" w="2710179">
                  <a:moveTo>
                    <a:pt x="2275840" y="837056"/>
                  </a:moveTo>
                  <a:lnTo>
                    <a:pt x="2276099" y="837309"/>
                  </a:lnTo>
                  <a:lnTo>
                    <a:pt x="2277110" y="838199"/>
                  </a:lnTo>
                  <a:lnTo>
                    <a:pt x="2275840" y="837056"/>
                  </a:lnTo>
                  <a:close/>
                </a:path>
                <a:path extrusionOk="0" h="1463675" w="2710179">
                  <a:moveTo>
                    <a:pt x="2305904" y="778255"/>
                  </a:moveTo>
                  <a:lnTo>
                    <a:pt x="2209038" y="778255"/>
                  </a:lnTo>
                  <a:lnTo>
                    <a:pt x="2276099" y="837309"/>
                  </a:lnTo>
                  <a:lnTo>
                    <a:pt x="2275840" y="837056"/>
                  </a:lnTo>
                  <a:lnTo>
                    <a:pt x="2367523" y="837056"/>
                  </a:lnTo>
                  <a:lnTo>
                    <a:pt x="2320036" y="790701"/>
                  </a:lnTo>
                  <a:lnTo>
                    <a:pt x="2305904" y="778255"/>
                  </a:lnTo>
                  <a:close/>
                </a:path>
                <a:path extrusionOk="0" h="1463675" w="2710179">
                  <a:moveTo>
                    <a:pt x="2239703" y="720851"/>
                  </a:moveTo>
                  <a:lnTo>
                    <a:pt x="2137155" y="720851"/>
                  </a:lnTo>
                  <a:lnTo>
                    <a:pt x="2138299" y="721740"/>
                  </a:lnTo>
                  <a:lnTo>
                    <a:pt x="2210180" y="779271"/>
                  </a:lnTo>
                  <a:lnTo>
                    <a:pt x="2209038" y="778255"/>
                  </a:lnTo>
                  <a:lnTo>
                    <a:pt x="2305904" y="778255"/>
                  </a:lnTo>
                  <a:lnTo>
                    <a:pt x="2250820" y="729741"/>
                  </a:lnTo>
                  <a:lnTo>
                    <a:pt x="2239703" y="720851"/>
                  </a:lnTo>
                  <a:close/>
                </a:path>
                <a:path extrusionOk="0" h="1463675" w="2710179">
                  <a:moveTo>
                    <a:pt x="2137937" y="721477"/>
                  </a:moveTo>
                  <a:lnTo>
                    <a:pt x="2138267" y="721740"/>
                  </a:lnTo>
                  <a:lnTo>
                    <a:pt x="2137937" y="721477"/>
                  </a:lnTo>
                  <a:close/>
                </a:path>
                <a:path extrusionOk="0" h="1463675" w="2710179">
                  <a:moveTo>
                    <a:pt x="2137155" y="720851"/>
                  </a:moveTo>
                  <a:lnTo>
                    <a:pt x="2137937" y="721477"/>
                  </a:lnTo>
                  <a:lnTo>
                    <a:pt x="2138299" y="721740"/>
                  </a:lnTo>
                  <a:lnTo>
                    <a:pt x="2137155" y="720851"/>
                  </a:lnTo>
                  <a:close/>
                </a:path>
                <a:path extrusionOk="0" h="1463675" w="2710179">
                  <a:moveTo>
                    <a:pt x="1978914" y="610488"/>
                  </a:moveTo>
                  <a:lnTo>
                    <a:pt x="2061464" y="665606"/>
                  </a:lnTo>
                  <a:lnTo>
                    <a:pt x="2137937" y="721477"/>
                  </a:lnTo>
                  <a:lnTo>
                    <a:pt x="2137155" y="720851"/>
                  </a:lnTo>
                  <a:lnTo>
                    <a:pt x="2239703" y="720851"/>
                  </a:lnTo>
                  <a:lnTo>
                    <a:pt x="2176653" y="670432"/>
                  </a:lnTo>
                  <a:lnTo>
                    <a:pt x="2097531" y="612774"/>
                  </a:lnTo>
                  <a:lnTo>
                    <a:pt x="2095063" y="611123"/>
                  </a:lnTo>
                  <a:lnTo>
                    <a:pt x="1980056" y="611123"/>
                  </a:lnTo>
                  <a:lnTo>
                    <a:pt x="1978914" y="610488"/>
                  </a:lnTo>
                  <a:close/>
                </a:path>
                <a:path extrusionOk="0" h="1463675" w="2710179">
                  <a:moveTo>
                    <a:pt x="2060320" y="664844"/>
                  </a:moveTo>
                  <a:lnTo>
                    <a:pt x="2061365" y="665606"/>
                  </a:lnTo>
                  <a:lnTo>
                    <a:pt x="2060320" y="664844"/>
                  </a:lnTo>
                  <a:close/>
                </a:path>
                <a:path extrusionOk="0" h="1463675" w="2710179">
                  <a:moveTo>
                    <a:pt x="2015485" y="557910"/>
                  </a:moveTo>
                  <a:lnTo>
                    <a:pt x="1893062" y="557910"/>
                  </a:lnTo>
                  <a:lnTo>
                    <a:pt x="1980056" y="611123"/>
                  </a:lnTo>
                  <a:lnTo>
                    <a:pt x="2095063" y="611123"/>
                  </a:lnTo>
                  <a:lnTo>
                    <a:pt x="2015485" y="557910"/>
                  </a:lnTo>
                  <a:close/>
                </a:path>
                <a:path extrusionOk="0" h="1463675" w="2710179">
                  <a:moveTo>
                    <a:pt x="1932714" y="507110"/>
                  </a:moveTo>
                  <a:lnTo>
                    <a:pt x="1803145" y="507110"/>
                  </a:lnTo>
                  <a:lnTo>
                    <a:pt x="1894077" y="558545"/>
                  </a:lnTo>
                  <a:lnTo>
                    <a:pt x="1893062" y="557910"/>
                  </a:lnTo>
                  <a:lnTo>
                    <a:pt x="2015485" y="557910"/>
                  </a:lnTo>
                  <a:lnTo>
                    <a:pt x="2013965" y="556894"/>
                  </a:lnTo>
                  <a:lnTo>
                    <a:pt x="1932714" y="507110"/>
                  </a:lnTo>
                  <a:close/>
                </a:path>
                <a:path extrusionOk="0" h="1463675" w="2710179">
                  <a:moveTo>
                    <a:pt x="1847173" y="458469"/>
                  </a:moveTo>
                  <a:lnTo>
                    <a:pt x="1709165" y="458469"/>
                  </a:lnTo>
                  <a:lnTo>
                    <a:pt x="1710181" y="458977"/>
                  </a:lnTo>
                  <a:lnTo>
                    <a:pt x="1804035" y="507745"/>
                  </a:lnTo>
                  <a:lnTo>
                    <a:pt x="1803145" y="507110"/>
                  </a:lnTo>
                  <a:lnTo>
                    <a:pt x="1932714" y="507110"/>
                  </a:lnTo>
                  <a:lnTo>
                    <a:pt x="1926081" y="503046"/>
                  </a:lnTo>
                  <a:lnTo>
                    <a:pt x="1847173" y="458469"/>
                  </a:lnTo>
                  <a:close/>
                </a:path>
                <a:path extrusionOk="0" h="1463675" w="2710179">
                  <a:moveTo>
                    <a:pt x="1709704" y="458749"/>
                  </a:moveTo>
                  <a:lnTo>
                    <a:pt x="1710144" y="458977"/>
                  </a:lnTo>
                  <a:lnTo>
                    <a:pt x="1709704" y="458749"/>
                  </a:lnTo>
                  <a:close/>
                </a:path>
                <a:path extrusionOk="0" h="1463675" w="2710179">
                  <a:moveTo>
                    <a:pt x="1758357" y="411860"/>
                  </a:moveTo>
                  <a:lnTo>
                    <a:pt x="1611629" y="411860"/>
                  </a:lnTo>
                  <a:lnTo>
                    <a:pt x="1709704" y="458749"/>
                  </a:lnTo>
                  <a:lnTo>
                    <a:pt x="1709165" y="458469"/>
                  </a:lnTo>
                  <a:lnTo>
                    <a:pt x="1847173" y="458469"/>
                  </a:lnTo>
                  <a:lnTo>
                    <a:pt x="1834134" y="451103"/>
                  </a:lnTo>
                  <a:lnTo>
                    <a:pt x="1758357" y="411860"/>
                  </a:lnTo>
                  <a:close/>
                </a:path>
                <a:path extrusionOk="0" h="1463675" w="2710179">
                  <a:moveTo>
                    <a:pt x="1510664" y="367664"/>
                  </a:moveTo>
                  <a:lnTo>
                    <a:pt x="1612645" y="412368"/>
                  </a:lnTo>
                  <a:lnTo>
                    <a:pt x="1611629" y="411860"/>
                  </a:lnTo>
                  <a:lnTo>
                    <a:pt x="1758357" y="411860"/>
                  </a:lnTo>
                  <a:lnTo>
                    <a:pt x="1738249" y="401446"/>
                  </a:lnTo>
                  <a:lnTo>
                    <a:pt x="1668321" y="368045"/>
                  </a:lnTo>
                  <a:lnTo>
                    <a:pt x="1511680" y="368045"/>
                  </a:lnTo>
                  <a:lnTo>
                    <a:pt x="1510664" y="367664"/>
                  </a:lnTo>
                  <a:close/>
                </a:path>
                <a:path extrusionOk="0" h="1463675" w="2710179">
                  <a:moveTo>
                    <a:pt x="1406525" y="325881"/>
                  </a:moveTo>
                  <a:lnTo>
                    <a:pt x="1511680" y="368045"/>
                  </a:lnTo>
                  <a:lnTo>
                    <a:pt x="1668321" y="368045"/>
                  </a:lnTo>
                  <a:lnTo>
                    <a:pt x="1638807" y="353948"/>
                  </a:lnTo>
                  <a:lnTo>
                    <a:pt x="1575347" y="326135"/>
                  </a:lnTo>
                  <a:lnTo>
                    <a:pt x="1407540" y="326135"/>
                  </a:lnTo>
                  <a:lnTo>
                    <a:pt x="1406525" y="325881"/>
                  </a:lnTo>
                  <a:close/>
                </a:path>
                <a:path extrusionOk="0" h="1463675" w="2710179">
                  <a:moveTo>
                    <a:pt x="1480772" y="286638"/>
                  </a:moveTo>
                  <a:lnTo>
                    <a:pt x="1299590" y="286638"/>
                  </a:lnTo>
                  <a:lnTo>
                    <a:pt x="1407540" y="326135"/>
                  </a:lnTo>
                  <a:lnTo>
                    <a:pt x="1575347" y="326135"/>
                  </a:lnTo>
                  <a:lnTo>
                    <a:pt x="1535938" y="308863"/>
                  </a:lnTo>
                  <a:lnTo>
                    <a:pt x="1480772" y="286638"/>
                  </a:lnTo>
                  <a:close/>
                </a:path>
                <a:path extrusionOk="0" h="1463675" w="2710179">
                  <a:moveTo>
                    <a:pt x="1291361" y="216534"/>
                  </a:moveTo>
                  <a:lnTo>
                    <a:pt x="1077722" y="216534"/>
                  </a:lnTo>
                  <a:lnTo>
                    <a:pt x="1078611" y="216788"/>
                  </a:lnTo>
                  <a:lnTo>
                    <a:pt x="1190752" y="250443"/>
                  </a:lnTo>
                  <a:lnTo>
                    <a:pt x="1300479" y="287019"/>
                  </a:lnTo>
                  <a:lnTo>
                    <a:pt x="1299590" y="286638"/>
                  </a:lnTo>
                  <a:lnTo>
                    <a:pt x="1480772" y="286638"/>
                  </a:lnTo>
                  <a:lnTo>
                    <a:pt x="1430019" y="266191"/>
                  </a:lnTo>
                  <a:lnTo>
                    <a:pt x="1321180" y="226440"/>
                  </a:lnTo>
                  <a:lnTo>
                    <a:pt x="1291361" y="216534"/>
                  </a:lnTo>
                  <a:close/>
                </a:path>
                <a:path extrusionOk="0" h="1463675" w="2710179">
                  <a:moveTo>
                    <a:pt x="1189863" y="250189"/>
                  </a:moveTo>
                  <a:lnTo>
                    <a:pt x="1190625" y="250443"/>
                  </a:lnTo>
                  <a:lnTo>
                    <a:pt x="1189863" y="250189"/>
                  </a:lnTo>
                  <a:close/>
                </a:path>
                <a:path extrusionOk="0" h="1463675" w="2710179">
                  <a:moveTo>
                    <a:pt x="1078215" y="216682"/>
                  </a:moveTo>
                  <a:lnTo>
                    <a:pt x="1078568" y="216788"/>
                  </a:lnTo>
                  <a:lnTo>
                    <a:pt x="1078215" y="216682"/>
                  </a:lnTo>
                  <a:close/>
                </a:path>
                <a:path extrusionOk="0" h="1463675" w="2710179">
                  <a:moveTo>
                    <a:pt x="963422" y="185927"/>
                  </a:moveTo>
                  <a:lnTo>
                    <a:pt x="1078215" y="216682"/>
                  </a:lnTo>
                  <a:lnTo>
                    <a:pt x="1077722" y="216534"/>
                  </a:lnTo>
                  <a:lnTo>
                    <a:pt x="1291361" y="216534"/>
                  </a:lnTo>
                  <a:lnTo>
                    <a:pt x="1209548" y="189356"/>
                  </a:lnTo>
                  <a:lnTo>
                    <a:pt x="1198537" y="186054"/>
                  </a:lnTo>
                  <a:lnTo>
                    <a:pt x="964311" y="186054"/>
                  </a:lnTo>
                  <a:lnTo>
                    <a:pt x="963422" y="185927"/>
                  </a:lnTo>
                  <a:close/>
                </a:path>
                <a:path extrusionOk="0" h="1463675" w="2710179">
                  <a:moveTo>
                    <a:pt x="1106216" y="158368"/>
                  </a:moveTo>
                  <a:lnTo>
                    <a:pt x="847089" y="158368"/>
                  </a:lnTo>
                  <a:lnTo>
                    <a:pt x="964311" y="186054"/>
                  </a:lnTo>
                  <a:lnTo>
                    <a:pt x="1198537" y="186054"/>
                  </a:lnTo>
                  <a:lnTo>
                    <a:pt x="1106216" y="158368"/>
                  </a:lnTo>
                  <a:close/>
                </a:path>
                <a:path extrusionOk="0" h="1463675" w="2710179">
                  <a:moveTo>
                    <a:pt x="729234" y="134112"/>
                  </a:moveTo>
                  <a:lnTo>
                    <a:pt x="848105" y="158622"/>
                  </a:lnTo>
                  <a:lnTo>
                    <a:pt x="847089" y="158368"/>
                  </a:lnTo>
                  <a:lnTo>
                    <a:pt x="1106216" y="158368"/>
                  </a:lnTo>
                  <a:lnTo>
                    <a:pt x="1095628" y="155193"/>
                  </a:lnTo>
                  <a:lnTo>
                    <a:pt x="1017771" y="134238"/>
                  </a:lnTo>
                  <a:lnTo>
                    <a:pt x="730123" y="134238"/>
                  </a:lnTo>
                  <a:lnTo>
                    <a:pt x="729234" y="134112"/>
                  </a:lnTo>
                  <a:close/>
                </a:path>
                <a:path extrusionOk="0" h="1463675" w="2710179">
                  <a:moveTo>
                    <a:pt x="609853" y="113283"/>
                  </a:moveTo>
                  <a:lnTo>
                    <a:pt x="730123" y="134238"/>
                  </a:lnTo>
                  <a:lnTo>
                    <a:pt x="1017771" y="134238"/>
                  </a:lnTo>
                  <a:lnTo>
                    <a:pt x="979551" y="123951"/>
                  </a:lnTo>
                  <a:lnTo>
                    <a:pt x="934991" y="113410"/>
                  </a:lnTo>
                  <a:lnTo>
                    <a:pt x="610742" y="113410"/>
                  </a:lnTo>
                  <a:lnTo>
                    <a:pt x="609853" y="113283"/>
                  </a:lnTo>
                  <a:close/>
                </a:path>
                <a:path extrusionOk="0" h="1463675" w="2710179">
                  <a:moveTo>
                    <a:pt x="489580" y="95812"/>
                  </a:moveTo>
                  <a:lnTo>
                    <a:pt x="610742" y="113410"/>
                  </a:lnTo>
                  <a:lnTo>
                    <a:pt x="934991" y="113410"/>
                  </a:lnTo>
                  <a:lnTo>
                    <a:pt x="861440" y="96012"/>
                  </a:lnTo>
                  <a:lnTo>
                    <a:pt x="860823" y="95884"/>
                  </a:lnTo>
                  <a:lnTo>
                    <a:pt x="490219" y="95884"/>
                  </a:lnTo>
                  <a:lnTo>
                    <a:pt x="489580" y="95812"/>
                  </a:lnTo>
                  <a:close/>
                </a:path>
                <a:path extrusionOk="0" h="1463675" w="2710179">
                  <a:moveTo>
                    <a:pt x="860206" y="95757"/>
                  </a:moveTo>
                  <a:lnTo>
                    <a:pt x="489203" y="95757"/>
                  </a:lnTo>
                  <a:lnTo>
                    <a:pt x="490219" y="95884"/>
                  </a:lnTo>
                  <a:lnTo>
                    <a:pt x="860823" y="95884"/>
                  </a:lnTo>
                  <a:lnTo>
                    <a:pt x="860206" y="95757"/>
                  </a:lnTo>
                  <a:close/>
                </a:path>
                <a:path extrusionOk="0" h="1463675" w="2710179">
                  <a:moveTo>
                    <a:pt x="793535" y="82041"/>
                  </a:moveTo>
                  <a:lnTo>
                    <a:pt x="367791" y="82041"/>
                  </a:lnTo>
                  <a:lnTo>
                    <a:pt x="489580" y="95812"/>
                  </a:lnTo>
                  <a:lnTo>
                    <a:pt x="489203" y="95757"/>
                  </a:lnTo>
                  <a:lnTo>
                    <a:pt x="860206" y="95757"/>
                  </a:lnTo>
                  <a:lnTo>
                    <a:pt x="793535" y="82041"/>
                  </a:lnTo>
                  <a:close/>
                </a:path>
                <a:path extrusionOk="0" h="1463675" w="2710179">
                  <a:moveTo>
                    <a:pt x="1015" y="0"/>
                  </a:moveTo>
                  <a:lnTo>
                    <a:pt x="0" y="64007"/>
                  </a:lnTo>
                  <a:lnTo>
                    <a:pt x="123825" y="66039"/>
                  </a:lnTo>
                  <a:lnTo>
                    <a:pt x="122809" y="66039"/>
                  </a:lnTo>
                  <a:lnTo>
                    <a:pt x="246634" y="72135"/>
                  </a:lnTo>
                  <a:lnTo>
                    <a:pt x="245490" y="72135"/>
                  </a:lnTo>
                  <a:lnTo>
                    <a:pt x="368680" y="82168"/>
                  </a:lnTo>
                  <a:lnTo>
                    <a:pt x="367791" y="82041"/>
                  </a:lnTo>
                  <a:lnTo>
                    <a:pt x="793535" y="82041"/>
                  </a:lnTo>
                  <a:lnTo>
                    <a:pt x="741679" y="71373"/>
                  </a:lnTo>
                  <a:lnTo>
                    <a:pt x="620394" y="50164"/>
                  </a:lnTo>
                  <a:lnTo>
                    <a:pt x="497839" y="32384"/>
                  </a:lnTo>
                  <a:lnTo>
                    <a:pt x="374395" y="18414"/>
                  </a:lnTo>
                  <a:lnTo>
                    <a:pt x="250189" y="8254"/>
                  </a:lnTo>
                  <a:lnTo>
                    <a:pt x="125475" y="2158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56BB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59" name="Google Shape;559;p30"/>
          <p:cNvSpPr txBox="1"/>
          <p:nvPr/>
        </p:nvSpPr>
        <p:spPr>
          <a:xfrm>
            <a:off x="2629236" y="5795317"/>
            <a:ext cx="959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Dinleme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30"/>
          <p:cNvSpPr/>
          <p:nvPr/>
        </p:nvSpPr>
        <p:spPr>
          <a:xfrm>
            <a:off x="7096723" y="1253450"/>
            <a:ext cx="633679" cy="604875"/>
          </a:xfrm>
          <a:custGeom>
            <a:rect b="b" l="l" r="r" t="t"/>
            <a:pathLst>
              <a:path extrusionOk="0" h="1440179" w="1440179">
                <a:moveTo>
                  <a:pt x="720089" y="0"/>
                </a:moveTo>
                <a:lnTo>
                  <a:pt x="672750" y="1531"/>
                </a:lnTo>
                <a:lnTo>
                  <a:pt x="626227" y="6064"/>
                </a:lnTo>
                <a:lnTo>
                  <a:pt x="580615" y="13502"/>
                </a:lnTo>
                <a:lnTo>
                  <a:pt x="536011" y="23751"/>
                </a:lnTo>
                <a:lnTo>
                  <a:pt x="492508" y="36716"/>
                </a:lnTo>
                <a:lnTo>
                  <a:pt x="450201" y="52301"/>
                </a:lnTo>
                <a:lnTo>
                  <a:pt x="409186" y="70412"/>
                </a:lnTo>
                <a:lnTo>
                  <a:pt x="369557" y="90955"/>
                </a:lnTo>
                <a:lnTo>
                  <a:pt x="331410" y="113833"/>
                </a:lnTo>
                <a:lnTo>
                  <a:pt x="294839" y="138952"/>
                </a:lnTo>
                <a:lnTo>
                  <a:pt x="259939" y="166217"/>
                </a:lnTo>
                <a:lnTo>
                  <a:pt x="226805" y="195533"/>
                </a:lnTo>
                <a:lnTo>
                  <a:pt x="195533" y="226805"/>
                </a:lnTo>
                <a:lnTo>
                  <a:pt x="166217" y="259939"/>
                </a:lnTo>
                <a:lnTo>
                  <a:pt x="138952" y="294839"/>
                </a:lnTo>
                <a:lnTo>
                  <a:pt x="113833" y="331410"/>
                </a:lnTo>
                <a:lnTo>
                  <a:pt x="90955" y="369557"/>
                </a:lnTo>
                <a:lnTo>
                  <a:pt x="70412" y="409186"/>
                </a:lnTo>
                <a:lnTo>
                  <a:pt x="52301" y="450201"/>
                </a:lnTo>
                <a:lnTo>
                  <a:pt x="36716" y="492508"/>
                </a:lnTo>
                <a:lnTo>
                  <a:pt x="23751" y="536011"/>
                </a:lnTo>
                <a:lnTo>
                  <a:pt x="13502" y="580615"/>
                </a:lnTo>
                <a:lnTo>
                  <a:pt x="6064" y="626227"/>
                </a:lnTo>
                <a:lnTo>
                  <a:pt x="1531" y="672750"/>
                </a:lnTo>
                <a:lnTo>
                  <a:pt x="0" y="720089"/>
                </a:lnTo>
                <a:lnTo>
                  <a:pt x="1531" y="767429"/>
                </a:lnTo>
                <a:lnTo>
                  <a:pt x="6064" y="813952"/>
                </a:lnTo>
                <a:lnTo>
                  <a:pt x="13502" y="859564"/>
                </a:lnTo>
                <a:lnTo>
                  <a:pt x="23751" y="904168"/>
                </a:lnTo>
                <a:lnTo>
                  <a:pt x="36716" y="947671"/>
                </a:lnTo>
                <a:lnTo>
                  <a:pt x="52301" y="989978"/>
                </a:lnTo>
                <a:lnTo>
                  <a:pt x="70412" y="1030993"/>
                </a:lnTo>
                <a:lnTo>
                  <a:pt x="90955" y="1070622"/>
                </a:lnTo>
                <a:lnTo>
                  <a:pt x="113833" y="1108769"/>
                </a:lnTo>
                <a:lnTo>
                  <a:pt x="138952" y="1145340"/>
                </a:lnTo>
                <a:lnTo>
                  <a:pt x="166217" y="1180240"/>
                </a:lnTo>
                <a:lnTo>
                  <a:pt x="195533" y="1213374"/>
                </a:lnTo>
                <a:lnTo>
                  <a:pt x="226805" y="1244646"/>
                </a:lnTo>
                <a:lnTo>
                  <a:pt x="259939" y="1273962"/>
                </a:lnTo>
                <a:lnTo>
                  <a:pt x="294839" y="1301227"/>
                </a:lnTo>
                <a:lnTo>
                  <a:pt x="331410" y="1326346"/>
                </a:lnTo>
                <a:lnTo>
                  <a:pt x="369557" y="1349224"/>
                </a:lnTo>
                <a:lnTo>
                  <a:pt x="409186" y="1369767"/>
                </a:lnTo>
                <a:lnTo>
                  <a:pt x="450201" y="1387878"/>
                </a:lnTo>
                <a:lnTo>
                  <a:pt x="492508" y="1403463"/>
                </a:lnTo>
                <a:lnTo>
                  <a:pt x="536011" y="1416428"/>
                </a:lnTo>
                <a:lnTo>
                  <a:pt x="580615" y="1426677"/>
                </a:lnTo>
                <a:lnTo>
                  <a:pt x="626227" y="1434115"/>
                </a:lnTo>
                <a:lnTo>
                  <a:pt x="672750" y="1438648"/>
                </a:lnTo>
                <a:lnTo>
                  <a:pt x="720089" y="1440179"/>
                </a:lnTo>
                <a:lnTo>
                  <a:pt x="767429" y="1438648"/>
                </a:lnTo>
                <a:lnTo>
                  <a:pt x="813952" y="1434115"/>
                </a:lnTo>
                <a:lnTo>
                  <a:pt x="859564" y="1426677"/>
                </a:lnTo>
                <a:lnTo>
                  <a:pt x="904168" y="1416428"/>
                </a:lnTo>
                <a:lnTo>
                  <a:pt x="947671" y="1403463"/>
                </a:lnTo>
                <a:lnTo>
                  <a:pt x="989978" y="1387878"/>
                </a:lnTo>
                <a:lnTo>
                  <a:pt x="1030993" y="1369767"/>
                </a:lnTo>
                <a:lnTo>
                  <a:pt x="1070622" y="1349224"/>
                </a:lnTo>
                <a:lnTo>
                  <a:pt x="1108769" y="1326346"/>
                </a:lnTo>
                <a:lnTo>
                  <a:pt x="1145340" y="1301227"/>
                </a:lnTo>
                <a:lnTo>
                  <a:pt x="1180240" y="1273962"/>
                </a:lnTo>
                <a:lnTo>
                  <a:pt x="1213374" y="1244646"/>
                </a:lnTo>
                <a:lnTo>
                  <a:pt x="1244646" y="1213374"/>
                </a:lnTo>
                <a:lnTo>
                  <a:pt x="1273962" y="1180240"/>
                </a:lnTo>
                <a:lnTo>
                  <a:pt x="1301227" y="1145340"/>
                </a:lnTo>
                <a:lnTo>
                  <a:pt x="1326346" y="1108769"/>
                </a:lnTo>
                <a:lnTo>
                  <a:pt x="1349224" y="1070622"/>
                </a:lnTo>
                <a:lnTo>
                  <a:pt x="1369767" y="1030993"/>
                </a:lnTo>
                <a:lnTo>
                  <a:pt x="1387878" y="989978"/>
                </a:lnTo>
                <a:lnTo>
                  <a:pt x="1403463" y="947671"/>
                </a:lnTo>
                <a:lnTo>
                  <a:pt x="1416428" y="904168"/>
                </a:lnTo>
                <a:lnTo>
                  <a:pt x="1426677" y="859564"/>
                </a:lnTo>
                <a:lnTo>
                  <a:pt x="1434115" y="813952"/>
                </a:lnTo>
                <a:lnTo>
                  <a:pt x="1438648" y="767429"/>
                </a:lnTo>
                <a:lnTo>
                  <a:pt x="1440180" y="720089"/>
                </a:lnTo>
                <a:lnTo>
                  <a:pt x="1438648" y="672750"/>
                </a:lnTo>
                <a:lnTo>
                  <a:pt x="1434115" y="626227"/>
                </a:lnTo>
                <a:lnTo>
                  <a:pt x="1426677" y="580615"/>
                </a:lnTo>
                <a:lnTo>
                  <a:pt x="1416428" y="536011"/>
                </a:lnTo>
                <a:lnTo>
                  <a:pt x="1403463" y="492508"/>
                </a:lnTo>
                <a:lnTo>
                  <a:pt x="1387878" y="450201"/>
                </a:lnTo>
                <a:lnTo>
                  <a:pt x="1369767" y="409186"/>
                </a:lnTo>
                <a:lnTo>
                  <a:pt x="1349224" y="369557"/>
                </a:lnTo>
                <a:lnTo>
                  <a:pt x="1326346" y="331410"/>
                </a:lnTo>
                <a:lnTo>
                  <a:pt x="1301227" y="294839"/>
                </a:lnTo>
                <a:lnTo>
                  <a:pt x="1273962" y="259939"/>
                </a:lnTo>
                <a:lnTo>
                  <a:pt x="1244646" y="226805"/>
                </a:lnTo>
                <a:lnTo>
                  <a:pt x="1213374" y="195533"/>
                </a:lnTo>
                <a:lnTo>
                  <a:pt x="1180240" y="166217"/>
                </a:lnTo>
                <a:lnTo>
                  <a:pt x="1145340" y="138952"/>
                </a:lnTo>
                <a:lnTo>
                  <a:pt x="1108769" y="113833"/>
                </a:lnTo>
                <a:lnTo>
                  <a:pt x="1070622" y="90955"/>
                </a:lnTo>
                <a:lnTo>
                  <a:pt x="1030993" y="70412"/>
                </a:lnTo>
                <a:lnTo>
                  <a:pt x="989978" y="52301"/>
                </a:lnTo>
                <a:lnTo>
                  <a:pt x="947671" y="36716"/>
                </a:lnTo>
                <a:lnTo>
                  <a:pt x="904168" y="23751"/>
                </a:lnTo>
                <a:lnTo>
                  <a:pt x="859564" y="13502"/>
                </a:lnTo>
                <a:lnTo>
                  <a:pt x="813952" y="6064"/>
                </a:lnTo>
                <a:lnTo>
                  <a:pt x="767429" y="1531"/>
                </a:lnTo>
                <a:lnTo>
                  <a:pt x="720089" y="0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1" name="Google Shape;561;p30"/>
          <p:cNvSpPr/>
          <p:nvPr/>
        </p:nvSpPr>
        <p:spPr>
          <a:xfrm>
            <a:off x="10233773" y="1253438"/>
            <a:ext cx="698487" cy="604875"/>
          </a:xfrm>
          <a:custGeom>
            <a:rect b="b" l="l" r="r" t="t"/>
            <a:pathLst>
              <a:path extrusionOk="0" h="1440179" w="1440179">
                <a:moveTo>
                  <a:pt x="720089" y="0"/>
                </a:moveTo>
                <a:lnTo>
                  <a:pt x="672750" y="1531"/>
                </a:lnTo>
                <a:lnTo>
                  <a:pt x="626227" y="6064"/>
                </a:lnTo>
                <a:lnTo>
                  <a:pt x="580615" y="13502"/>
                </a:lnTo>
                <a:lnTo>
                  <a:pt x="536011" y="23751"/>
                </a:lnTo>
                <a:lnTo>
                  <a:pt x="492508" y="36716"/>
                </a:lnTo>
                <a:lnTo>
                  <a:pt x="450201" y="52301"/>
                </a:lnTo>
                <a:lnTo>
                  <a:pt x="409186" y="70412"/>
                </a:lnTo>
                <a:lnTo>
                  <a:pt x="369557" y="90955"/>
                </a:lnTo>
                <a:lnTo>
                  <a:pt x="331410" y="113833"/>
                </a:lnTo>
                <a:lnTo>
                  <a:pt x="294839" y="138952"/>
                </a:lnTo>
                <a:lnTo>
                  <a:pt x="259939" y="166217"/>
                </a:lnTo>
                <a:lnTo>
                  <a:pt x="226805" y="195533"/>
                </a:lnTo>
                <a:lnTo>
                  <a:pt x="195533" y="226805"/>
                </a:lnTo>
                <a:lnTo>
                  <a:pt x="166217" y="259939"/>
                </a:lnTo>
                <a:lnTo>
                  <a:pt x="138952" y="294839"/>
                </a:lnTo>
                <a:lnTo>
                  <a:pt x="113833" y="331410"/>
                </a:lnTo>
                <a:lnTo>
                  <a:pt x="90955" y="369557"/>
                </a:lnTo>
                <a:lnTo>
                  <a:pt x="70412" y="409186"/>
                </a:lnTo>
                <a:lnTo>
                  <a:pt x="52301" y="450201"/>
                </a:lnTo>
                <a:lnTo>
                  <a:pt x="36716" y="492508"/>
                </a:lnTo>
                <a:lnTo>
                  <a:pt x="23751" y="536011"/>
                </a:lnTo>
                <a:lnTo>
                  <a:pt x="13502" y="580615"/>
                </a:lnTo>
                <a:lnTo>
                  <a:pt x="6064" y="626227"/>
                </a:lnTo>
                <a:lnTo>
                  <a:pt x="1531" y="672750"/>
                </a:lnTo>
                <a:lnTo>
                  <a:pt x="0" y="720089"/>
                </a:lnTo>
                <a:lnTo>
                  <a:pt x="1531" y="767429"/>
                </a:lnTo>
                <a:lnTo>
                  <a:pt x="6064" y="813952"/>
                </a:lnTo>
                <a:lnTo>
                  <a:pt x="13502" y="859564"/>
                </a:lnTo>
                <a:lnTo>
                  <a:pt x="23751" y="904168"/>
                </a:lnTo>
                <a:lnTo>
                  <a:pt x="36716" y="947671"/>
                </a:lnTo>
                <a:lnTo>
                  <a:pt x="52301" y="989978"/>
                </a:lnTo>
                <a:lnTo>
                  <a:pt x="70412" y="1030993"/>
                </a:lnTo>
                <a:lnTo>
                  <a:pt x="90955" y="1070622"/>
                </a:lnTo>
                <a:lnTo>
                  <a:pt x="113833" y="1108769"/>
                </a:lnTo>
                <a:lnTo>
                  <a:pt x="138952" y="1145340"/>
                </a:lnTo>
                <a:lnTo>
                  <a:pt x="166217" y="1180240"/>
                </a:lnTo>
                <a:lnTo>
                  <a:pt x="195533" y="1213374"/>
                </a:lnTo>
                <a:lnTo>
                  <a:pt x="226805" y="1244646"/>
                </a:lnTo>
                <a:lnTo>
                  <a:pt x="259939" y="1273962"/>
                </a:lnTo>
                <a:lnTo>
                  <a:pt x="294839" y="1301227"/>
                </a:lnTo>
                <a:lnTo>
                  <a:pt x="331410" y="1326346"/>
                </a:lnTo>
                <a:lnTo>
                  <a:pt x="369557" y="1349224"/>
                </a:lnTo>
                <a:lnTo>
                  <a:pt x="409186" y="1369767"/>
                </a:lnTo>
                <a:lnTo>
                  <a:pt x="450201" y="1387878"/>
                </a:lnTo>
                <a:lnTo>
                  <a:pt x="492508" y="1403463"/>
                </a:lnTo>
                <a:lnTo>
                  <a:pt x="536011" y="1416428"/>
                </a:lnTo>
                <a:lnTo>
                  <a:pt x="580615" y="1426677"/>
                </a:lnTo>
                <a:lnTo>
                  <a:pt x="626227" y="1434115"/>
                </a:lnTo>
                <a:lnTo>
                  <a:pt x="672750" y="1438648"/>
                </a:lnTo>
                <a:lnTo>
                  <a:pt x="720089" y="1440179"/>
                </a:lnTo>
                <a:lnTo>
                  <a:pt x="767429" y="1438648"/>
                </a:lnTo>
                <a:lnTo>
                  <a:pt x="813952" y="1434115"/>
                </a:lnTo>
                <a:lnTo>
                  <a:pt x="859564" y="1426677"/>
                </a:lnTo>
                <a:lnTo>
                  <a:pt x="904168" y="1416428"/>
                </a:lnTo>
                <a:lnTo>
                  <a:pt x="947671" y="1403463"/>
                </a:lnTo>
                <a:lnTo>
                  <a:pt x="989978" y="1387878"/>
                </a:lnTo>
                <a:lnTo>
                  <a:pt x="1030993" y="1369767"/>
                </a:lnTo>
                <a:lnTo>
                  <a:pt x="1070622" y="1349224"/>
                </a:lnTo>
                <a:lnTo>
                  <a:pt x="1108769" y="1326346"/>
                </a:lnTo>
                <a:lnTo>
                  <a:pt x="1145340" y="1301227"/>
                </a:lnTo>
                <a:lnTo>
                  <a:pt x="1180240" y="1273962"/>
                </a:lnTo>
                <a:lnTo>
                  <a:pt x="1213374" y="1244646"/>
                </a:lnTo>
                <a:lnTo>
                  <a:pt x="1244646" y="1213374"/>
                </a:lnTo>
                <a:lnTo>
                  <a:pt x="1273962" y="1180240"/>
                </a:lnTo>
                <a:lnTo>
                  <a:pt x="1301227" y="1145340"/>
                </a:lnTo>
                <a:lnTo>
                  <a:pt x="1326346" y="1108769"/>
                </a:lnTo>
                <a:lnTo>
                  <a:pt x="1349224" y="1070622"/>
                </a:lnTo>
                <a:lnTo>
                  <a:pt x="1369767" y="1030993"/>
                </a:lnTo>
                <a:lnTo>
                  <a:pt x="1387878" y="989978"/>
                </a:lnTo>
                <a:lnTo>
                  <a:pt x="1403463" y="947671"/>
                </a:lnTo>
                <a:lnTo>
                  <a:pt x="1416428" y="904168"/>
                </a:lnTo>
                <a:lnTo>
                  <a:pt x="1426677" y="859564"/>
                </a:lnTo>
                <a:lnTo>
                  <a:pt x="1434115" y="813952"/>
                </a:lnTo>
                <a:lnTo>
                  <a:pt x="1438648" y="767429"/>
                </a:lnTo>
                <a:lnTo>
                  <a:pt x="1440179" y="720089"/>
                </a:lnTo>
                <a:lnTo>
                  <a:pt x="1438648" y="672750"/>
                </a:lnTo>
                <a:lnTo>
                  <a:pt x="1434115" y="626227"/>
                </a:lnTo>
                <a:lnTo>
                  <a:pt x="1426677" y="580615"/>
                </a:lnTo>
                <a:lnTo>
                  <a:pt x="1416428" y="536011"/>
                </a:lnTo>
                <a:lnTo>
                  <a:pt x="1403463" y="492508"/>
                </a:lnTo>
                <a:lnTo>
                  <a:pt x="1387878" y="450201"/>
                </a:lnTo>
                <a:lnTo>
                  <a:pt x="1369767" y="409186"/>
                </a:lnTo>
                <a:lnTo>
                  <a:pt x="1349224" y="369557"/>
                </a:lnTo>
                <a:lnTo>
                  <a:pt x="1326346" y="331410"/>
                </a:lnTo>
                <a:lnTo>
                  <a:pt x="1301227" y="294839"/>
                </a:lnTo>
                <a:lnTo>
                  <a:pt x="1273962" y="259939"/>
                </a:lnTo>
                <a:lnTo>
                  <a:pt x="1244646" y="226805"/>
                </a:lnTo>
                <a:lnTo>
                  <a:pt x="1213374" y="195533"/>
                </a:lnTo>
                <a:lnTo>
                  <a:pt x="1180240" y="166217"/>
                </a:lnTo>
                <a:lnTo>
                  <a:pt x="1145340" y="138952"/>
                </a:lnTo>
                <a:lnTo>
                  <a:pt x="1108769" y="113833"/>
                </a:lnTo>
                <a:lnTo>
                  <a:pt x="1070622" y="90955"/>
                </a:lnTo>
                <a:lnTo>
                  <a:pt x="1030993" y="70412"/>
                </a:lnTo>
                <a:lnTo>
                  <a:pt x="989978" y="52301"/>
                </a:lnTo>
                <a:lnTo>
                  <a:pt x="947671" y="36716"/>
                </a:lnTo>
                <a:lnTo>
                  <a:pt x="904168" y="23751"/>
                </a:lnTo>
                <a:lnTo>
                  <a:pt x="859564" y="13502"/>
                </a:lnTo>
                <a:lnTo>
                  <a:pt x="813952" y="6064"/>
                </a:lnTo>
                <a:lnTo>
                  <a:pt x="767429" y="1531"/>
                </a:lnTo>
                <a:lnTo>
                  <a:pt x="720089" y="0"/>
                </a:lnTo>
                <a:close/>
              </a:path>
            </a:pathLst>
          </a:custGeom>
          <a:solidFill>
            <a:srgbClr val="DF9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2" name="Google Shape;562;p30"/>
          <p:cNvSpPr txBox="1"/>
          <p:nvPr/>
        </p:nvSpPr>
        <p:spPr>
          <a:xfrm>
            <a:off x="6961400" y="1925250"/>
            <a:ext cx="1315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Bilgi kaynağı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3" name="Google Shape;563;p30"/>
          <p:cNvSpPr txBox="1"/>
          <p:nvPr/>
        </p:nvSpPr>
        <p:spPr>
          <a:xfrm>
            <a:off x="10263535" y="1925250"/>
            <a:ext cx="1135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Bilgi hedefi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64" name="Google Shape;56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65206" y="2850659"/>
            <a:ext cx="1042191" cy="284008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0"/>
          <p:cNvSpPr txBox="1"/>
          <p:nvPr/>
        </p:nvSpPr>
        <p:spPr>
          <a:xfrm>
            <a:off x="8671613" y="2879325"/>
            <a:ext cx="11358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Değiştirme</a:t>
            </a:r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6" name="Google Shape;566;p30"/>
          <p:cNvSpPr/>
          <p:nvPr/>
        </p:nvSpPr>
        <p:spPr>
          <a:xfrm>
            <a:off x="8918300" y="2155713"/>
            <a:ext cx="633679" cy="604875"/>
          </a:xfrm>
          <a:custGeom>
            <a:rect b="b" l="l" r="r" t="t"/>
            <a:pathLst>
              <a:path extrusionOk="0" h="1440179" w="1440179">
                <a:moveTo>
                  <a:pt x="720089" y="0"/>
                </a:moveTo>
                <a:lnTo>
                  <a:pt x="672750" y="1531"/>
                </a:lnTo>
                <a:lnTo>
                  <a:pt x="626227" y="6064"/>
                </a:lnTo>
                <a:lnTo>
                  <a:pt x="580615" y="13502"/>
                </a:lnTo>
                <a:lnTo>
                  <a:pt x="536011" y="23751"/>
                </a:lnTo>
                <a:lnTo>
                  <a:pt x="492508" y="36716"/>
                </a:lnTo>
                <a:lnTo>
                  <a:pt x="450201" y="52301"/>
                </a:lnTo>
                <a:lnTo>
                  <a:pt x="409186" y="70412"/>
                </a:lnTo>
                <a:lnTo>
                  <a:pt x="369557" y="90955"/>
                </a:lnTo>
                <a:lnTo>
                  <a:pt x="331410" y="113833"/>
                </a:lnTo>
                <a:lnTo>
                  <a:pt x="294839" y="138952"/>
                </a:lnTo>
                <a:lnTo>
                  <a:pt x="259939" y="166217"/>
                </a:lnTo>
                <a:lnTo>
                  <a:pt x="226805" y="195533"/>
                </a:lnTo>
                <a:lnTo>
                  <a:pt x="195533" y="226805"/>
                </a:lnTo>
                <a:lnTo>
                  <a:pt x="166217" y="259939"/>
                </a:lnTo>
                <a:lnTo>
                  <a:pt x="138952" y="294839"/>
                </a:lnTo>
                <a:lnTo>
                  <a:pt x="113833" y="331410"/>
                </a:lnTo>
                <a:lnTo>
                  <a:pt x="90955" y="369557"/>
                </a:lnTo>
                <a:lnTo>
                  <a:pt x="70412" y="409186"/>
                </a:lnTo>
                <a:lnTo>
                  <a:pt x="52301" y="450201"/>
                </a:lnTo>
                <a:lnTo>
                  <a:pt x="36716" y="492508"/>
                </a:lnTo>
                <a:lnTo>
                  <a:pt x="23751" y="536011"/>
                </a:lnTo>
                <a:lnTo>
                  <a:pt x="13502" y="580615"/>
                </a:lnTo>
                <a:lnTo>
                  <a:pt x="6064" y="626227"/>
                </a:lnTo>
                <a:lnTo>
                  <a:pt x="1531" y="672750"/>
                </a:lnTo>
                <a:lnTo>
                  <a:pt x="0" y="720089"/>
                </a:lnTo>
                <a:lnTo>
                  <a:pt x="1531" y="767436"/>
                </a:lnTo>
                <a:lnTo>
                  <a:pt x="6064" y="813965"/>
                </a:lnTo>
                <a:lnTo>
                  <a:pt x="13502" y="859581"/>
                </a:lnTo>
                <a:lnTo>
                  <a:pt x="23751" y="904190"/>
                </a:lnTo>
                <a:lnTo>
                  <a:pt x="36716" y="947696"/>
                </a:lnTo>
                <a:lnTo>
                  <a:pt x="52301" y="990005"/>
                </a:lnTo>
                <a:lnTo>
                  <a:pt x="70412" y="1031021"/>
                </a:lnTo>
                <a:lnTo>
                  <a:pt x="90955" y="1070650"/>
                </a:lnTo>
                <a:lnTo>
                  <a:pt x="113833" y="1108797"/>
                </a:lnTo>
                <a:lnTo>
                  <a:pt x="138952" y="1145368"/>
                </a:lnTo>
                <a:lnTo>
                  <a:pt x="166217" y="1180266"/>
                </a:lnTo>
                <a:lnTo>
                  <a:pt x="195533" y="1213398"/>
                </a:lnTo>
                <a:lnTo>
                  <a:pt x="226805" y="1244669"/>
                </a:lnTo>
                <a:lnTo>
                  <a:pt x="259939" y="1273983"/>
                </a:lnTo>
                <a:lnTo>
                  <a:pt x="294839" y="1301246"/>
                </a:lnTo>
                <a:lnTo>
                  <a:pt x="331410" y="1326362"/>
                </a:lnTo>
                <a:lnTo>
                  <a:pt x="369557" y="1349238"/>
                </a:lnTo>
                <a:lnTo>
                  <a:pt x="409186" y="1369777"/>
                </a:lnTo>
                <a:lnTo>
                  <a:pt x="450201" y="1387886"/>
                </a:lnTo>
                <a:lnTo>
                  <a:pt x="492508" y="1403469"/>
                </a:lnTo>
                <a:lnTo>
                  <a:pt x="536011" y="1416432"/>
                </a:lnTo>
                <a:lnTo>
                  <a:pt x="580615" y="1426679"/>
                </a:lnTo>
                <a:lnTo>
                  <a:pt x="626227" y="1434116"/>
                </a:lnTo>
                <a:lnTo>
                  <a:pt x="672750" y="1438648"/>
                </a:lnTo>
                <a:lnTo>
                  <a:pt x="720089" y="1440180"/>
                </a:lnTo>
                <a:lnTo>
                  <a:pt x="767429" y="1438648"/>
                </a:lnTo>
                <a:lnTo>
                  <a:pt x="813952" y="1434116"/>
                </a:lnTo>
                <a:lnTo>
                  <a:pt x="859564" y="1426679"/>
                </a:lnTo>
                <a:lnTo>
                  <a:pt x="904168" y="1416432"/>
                </a:lnTo>
                <a:lnTo>
                  <a:pt x="947671" y="1403469"/>
                </a:lnTo>
                <a:lnTo>
                  <a:pt x="989978" y="1387886"/>
                </a:lnTo>
                <a:lnTo>
                  <a:pt x="1030993" y="1369777"/>
                </a:lnTo>
                <a:lnTo>
                  <a:pt x="1070622" y="1349238"/>
                </a:lnTo>
                <a:lnTo>
                  <a:pt x="1108769" y="1326362"/>
                </a:lnTo>
                <a:lnTo>
                  <a:pt x="1145340" y="1301246"/>
                </a:lnTo>
                <a:lnTo>
                  <a:pt x="1180240" y="1273983"/>
                </a:lnTo>
                <a:lnTo>
                  <a:pt x="1213374" y="1244669"/>
                </a:lnTo>
                <a:lnTo>
                  <a:pt x="1244646" y="1213398"/>
                </a:lnTo>
                <a:lnTo>
                  <a:pt x="1273962" y="1180266"/>
                </a:lnTo>
                <a:lnTo>
                  <a:pt x="1301227" y="1145368"/>
                </a:lnTo>
                <a:lnTo>
                  <a:pt x="1326346" y="1108797"/>
                </a:lnTo>
                <a:lnTo>
                  <a:pt x="1349224" y="1070650"/>
                </a:lnTo>
                <a:lnTo>
                  <a:pt x="1369767" y="1031021"/>
                </a:lnTo>
                <a:lnTo>
                  <a:pt x="1387878" y="990005"/>
                </a:lnTo>
                <a:lnTo>
                  <a:pt x="1403463" y="947696"/>
                </a:lnTo>
                <a:lnTo>
                  <a:pt x="1416428" y="904190"/>
                </a:lnTo>
                <a:lnTo>
                  <a:pt x="1426677" y="859581"/>
                </a:lnTo>
                <a:lnTo>
                  <a:pt x="1434115" y="813965"/>
                </a:lnTo>
                <a:lnTo>
                  <a:pt x="1438648" y="767436"/>
                </a:lnTo>
                <a:lnTo>
                  <a:pt x="1440180" y="720089"/>
                </a:lnTo>
                <a:lnTo>
                  <a:pt x="1438648" y="672750"/>
                </a:lnTo>
                <a:lnTo>
                  <a:pt x="1434115" y="626227"/>
                </a:lnTo>
                <a:lnTo>
                  <a:pt x="1426677" y="580615"/>
                </a:lnTo>
                <a:lnTo>
                  <a:pt x="1416428" y="536011"/>
                </a:lnTo>
                <a:lnTo>
                  <a:pt x="1403463" y="492508"/>
                </a:lnTo>
                <a:lnTo>
                  <a:pt x="1387878" y="450201"/>
                </a:lnTo>
                <a:lnTo>
                  <a:pt x="1369767" y="409186"/>
                </a:lnTo>
                <a:lnTo>
                  <a:pt x="1349224" y="369557"/>
                </a:lnTo>
                <a:lnTo>
                  <a:pt x="1326346" y="331410"/>
                </a:lnTo>
                <a:lnTo>
                  <a:pt x="1301227" y="294839"/>
                </a:lnTo>
                <a:lnTo>
                  <a:pt x="1273962" y="259939"/>
                </a:lnTo>
                <a:lnTo>
                  <a:pt x="1244646" y="226805"/>
                </a:lnTo>
                <a:lnTo>
                  <a:pt x="1213374" y="195533"/>
                </a:lnTo>
                <a:lnTo>
                  <a:pt x="1180240" y="166217"/>
                </a:lnTo>
                <a:lnTo>
                  <a:pt x="1145340" y="138952"/>
                </a:lnTo>
                <a:lnTo>
                  <a:pt x="1108769" y="113833"/>
                </a:lnTo>
                <a:lnTo>
                  <a:pt x="1070622" y="90955"/>
                </a:lnTo>
                <a:lnTo>
                  <a:pt x="1030993" y="70412"/>
                </a:lnTo>
                <a:lnTo>
                  <a:pt x="989978" y="52301"/>
                </a:lnTo>
                <a:lnTo>
                  <a:pt x="947671" y="36716"/>
                </a:lnTo>
                <a:lnTo>
                  <a:pt x="904168" y="23751"/>
                </a:lnTo>
                <a:lnTo>
                  <a:pt x="859564" y="13502"/>
                </a:lnTo>
                <a:lnTo>
                  <a:pt x="813952" y="6064"/>
                </a:lnTo>
                <a:lnTo>
                  <a:pt x="767429" y="1531"/>
                </a:lnTo>
                <a:lnTo>
                  <a:pt x="720089" y="0"/>
                </a:lnTo>
                <a:close/>
              </a:path>
            </a:pathLst>
          </a:custGeom>
          <a:solidFill>
            <a:srgbClr val="CE23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7" name="Google Shape;567;p30"/>
          <p:cNvSpPr/>
          <p:nvPr/>
        </p:nvSpPr>
        <p:spPr>
          <a:xfrm>
            <a:off x="9598864" y="1515421"/>
            <a:ext cx="634034" cy="947852"/>
          </a:xfrm>
          <a:custGeom>
            <a:rect b="b" l="l" r="r" t="t"/>
            <a:pathLst>
              <a:path extrusionOk="0" h="2256790" w="1132204">
                <a:moveTo>
                  <a:pt x="939673" y="64008"/>
                </a:moveTo>
                <a:lnTo>
                  <a:pt x="0" y="64008"/>
                </a:lnTo>
                <a:lnTo>
                  <a:pt x="0" y="2256282"/>
                </a:lnTo>
                <a:lnTo>
                  <a:pt x="64008" y="2256282"/>
                </a:lnTo>
                <a:lnTo>
                  <a:pt x="64008" y="128015"/>
                </a:lnTo>
                <a:lnTo>
                  <a:pt x="32004" y="128015"/>
                </a:lnTo>
                <a:lnTo>
                  <a:pt x="64008" y="96012"/>
                </a:lnTo>
                <a:lnTo>
                  <a:pt x="939673" y="96012"/>
                </a:lnTo>
                <a:lnTo>
                  <a:pt x="939673" y="64008"/>
                </a:lnTo>
                <a:close/>
              </a:path>
              <a:path extrusionOk="0" h="2256790" w="1132204">
                <a:moveTo>
                  <a:pt x="939673" y="0"/>
                </a:moveTo>
                <a:lnTo>
                  <a:pt x="939673" y="192024"/>
                </a:lnTo>
                <a:lnTo>
                  <a:pt x="1067689" y="128015"/>
                </a:lnTo>
                <a:lnTo>
                  <a:pt x="971676" y="128015"/>
                </a:lnTo>
                <a:lnTo>
                  <a:pt x="971676" y="64008"/>
                </a:lnTo>
                <a:lnTo>
                  <a:pt x="1067689" y="64008"/>
                </a:lnTo>
                <a:lnTo>
                  <a:pt x="939673" y="0"/>
                </a:lnTo>
                <a:close/>
              </a:path>
              <a:path extrusionOk="0" h="2256790" w="1132204">
                <a:moveTo>
                  <a:pt x="64008" y="96012"/>
                </a:moveTo>
                <a:lnTo>
                  <a:pt x="32004" y="128015"/>
                </a:lnTo>
                <a:lnTo>
                  <a:pt x="64008" y="128015"/>
                </a:lnTo>
                <a:lnTo>
                  <a:pt x="64008" y="96012"/>
                </a:lnTo>
                <a:close/>
              </a:path>
              <a:path extrusionOk="0" h="2256790" w="1132204">
                <a:moveTo>
                  <a:pt x="939673" y="96012"/>
                </a:moveTo>
                <a:lnTo>
                  <a:pt x="64008" y="96012"/>
                </a:lnTo>
                <a:lnTo>
                  <a:pt x="64008" y="128015"/>
                </a:lnTo>
                <a:lnTo>
                  <a:pt x="939673" y="128015"/>
                </a:lnTo>
                <a:lnTo>
                  <a:pt x="939673" y="96012"/>
                </a:lnTo>
                <a:close/>
              </a:path>
              <a:path extrusionOk="0" h="2256790" w="1132204">
                <a:moveTo>
                  <a:pt x="1067689" y="64008"/>
                </a:moveTo>
                <a:lnTo>
                  <a:pt x="971676" y="64008"/>
                </a:lnTo>
                <a:lnTo>
                  <a:pt x="971676" y="128015"/>
                </a:lnTo>
                <a:lnTo>
                  <a:pt x="1067689" y="128015"/>
                </a:lnTo>
                <a:lnTo>
                  <a:pt x="1131697" y="96012"/>
                </a:lnTo>
                <a:lnTo>
                  <a:pt x="1067689" y="64008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8" name="Google Shape;568;p30"/>
          <p:cNvSpPr/>
          <p:nvPr/>
        </p:nvSpPr>
        <p:spPr>
          <a:xfrm>
            <a:off x="7730058" y="1542259"/>
            <a:ext cx="1131874" cy="920915"/>
          </a:xfrm>
          <a:custGeom>
            <a:rect b="b" l="l" r="r" t="t"/>
            <a:pathLst>
              <a:path extrusionOk="0" h="2192654" w="2021204">
                <a:moveTo>
                  <a:pt x="1892680" y="2000249"/>
                </a:moveTo>
                <a:lnTo>
                  <a:pt x="1828673" y="2000249"/>
                </a:lnTo>
                <a:lnTo>
                  <a:pt x="1924685" y="2192273"/>
                </a:lnTo>
                <a:lnTo>
                  <a:pt x="2004695" y="2032253"/>
                </a:lnTo>
                <a:lnTo>
                  <a:pt x="1892680" y="2032253"/>
                </a:lnTo>
                <a:lnTo>
                  <a:pt x="1892680" y="2000249"/>
                </a:lnTo>
                <a:close/>
              </a:path>
              <a:path extrusionOk="0" h="2192654" w="2021204">
                <a:moveTo>
                  <a:pt x="1892680" y="32003"/>
                </a:moveTo>
                <a:lnTo>
                  <a:pt x="1892680" y="2032253"/>
                </a:lnTo>
                <a:lnTo>
                  <a:pt x="1956689" y="2032253"/>
                </a:lnTo>
                <a:lnTo>
                  <a:pt x="1956689" y="64007"/>
                </a:lnTo>
                <a:lnTo>
                  <a:pt x="1924685" y="64007"/>
                </a:lnTo>
                <a:lnTo>
                  <a:pt x="1892680" y="32003"/>
                </a:lnTo>
                <a:close/>
              </a:path>
              <a:path extrusionOk="0" h="2192654" w="2021204">
                <a:moveTo>
                  <a:pt x="2020697" y="2000249"/>
                </a:moveTo>
                <a:lnTo>
                  <a:pt x="1956689" y="2000249"/>
                </a:lnTo>
                <a:lnTo>
                  <a:pt x="1956689" y="2032253"/>
                </a:lnTo>
                <a:lnTo>
                  <a:pt x="2004695" y="2032253"/>
                </a:lnTo>
                <a:lnTo>
                  <a:pt x="2020697" y="2000249"/>
                </a:lnTo>
                <a:close/>
              </a:path>
              <a:path extrusionOk="0" h="2192654" w="2021204">
                <a:moveTo>
                  <a:pt x="1956689" y="0"/>
                </a:moveTo>
                <a:lnTo>
                  <a:pt x="0" y="0"/>
                </a:lnTo>
                <a:lnTo>
                  <a:pt x="0" y="64007"/>
                </a:lnTo>
                <a:lnTo>
                  <a:pt x="1892680" y="64007"/>
                </a:lnTo>
                <a:lnTo>
                  <a:pt x="1892680" y="32003"/>
                </a:lnTo>
                <a:lnTo>
                  <a:pt x="1956689" y="32003"/>
                </a:lnTo>
                <a:lnTo>
                  <a:pt x="1956689" y="0"/>
                </a:lnTo>
                <a:close/>
              </a:path>
              <a:path extrusionOk="0" h="2192654" w="2021204">
                <a:moveTo>
                  <a:pt x="1956689" y="32003"/>
                </a:moveTo>
                <a:lnTo>
                  <a:pt x="1892680" y="32003"/>
                </a:lnTo>
                <a:lnTo>
                  <a:pt x="1924685" y="64007"/>
                </a:lnTo>
                <a:lnTo>
                  <a:pt x="1956689" y="64007"/>
                </a:lnTo>
                <a:lnTo>
                  <a:pt x="1956689" y="32003"/>
                </a:lnTo>
                <a:close/>
              </a:path>
            </a:pathLst>
          </a:custGeom>
          <a:solidFill>
            <a:srgbClr val="56BBE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69" name="Google Shape;569;p30"/>
          <p:cNvSpPr/>
          <p:nvPr/>
        </p:nvSpPr>
        <p:spPr>
          <a:xfrm>
            <a:off x="10054950" y="3952100"/>
            <a:ext cx="698487" cy="612076"/>
          </a:xfrm>
          <a:custGeom>
            <a:rect b="b" l="l" r="r" t="t"/>
            <a:pathLst>
              <a:path extrusionOk="0" h="1440179" w="1440179">
                <a:moveTo>
                  <a:pt x="720089" y="0"/>
                </a:moveTo>
                <a:lnTo>
                  <a:pt x="672750" y="1531"/>
                </a:lnTo>
                <a:lnTo>
                  <a:pt x="626227" y="6064"/>
                </a:lnTo>
                <a:lnTo>
                  <a:pt x="580615" y="13502"/>
                </a:lnTo>
                <a:lnTo>
                  <a:pt x="536011" y="23751"/>
                </a:lnTo>
                <a:lnTo>
                  <a:pt x="492508" y="36716"/>
                </a:lnTo>
                <a:lnTo>
                  <a:pt x="450201" y="52301"/>
                </a:lnTo>
                <a:lnTo>
                  <a:pt x="409186" y="70412"/>
                </a:lnTo>
                <a:lnTo>
                  <a:pt x="369557" y="90955"/>
                </a:lnTo>
                <a:lnTo>
                  <a:pt x="331410" y="113833"/>
                </a:lnTo>
                <a:lnTo>
                  <a:pt x="294839" y="138952"/>
                </a:lnTo>
                <a:lnTo>
                  <a:pt x="259939" y="166217"/>
                </a:lnTo>
                <a:lnTo>
                  <a:pt x="226805" y="195533"/>
                </a:lnTo>
                <a:lnTo>
                  <a:pt x="195533" y="226805"/>
                </a:lnTo>
                <a:lnTo>
                  <a:pt x="166217" y="259939"/>
                </a:lnTo>
                <a:lnTo>
                  <a:pt x="138952" y="294839"/>
                </a:lnTo>
                <a:lnTo>
                  <a:pt x="113833" y="331410"/>
                </a:lnTo>
                <a:lnTo>
                  <a:pt x="90955" y="369557"/>
                </a:lnTo>
                <a:lnTo>
                  <a:pt x="70412" y="409186"/>
                </a:lnTo>
                <a:lnTo>
                  <a:pt x="52301" y="450201"/>
                </a:lnTo>
                <a:lnTo>
                  <a:pt x="36716" y="492508"/>
                </a:lnTo>
                <a:lnTo>
                  <a:pt x="23751" y="536011"/>
                </a:lnTo>
                <a:lnTo>
                  <a:pt x="13502" y="580615"/>
                </a:lnTo>
                <a:lnTo>
                  <a:pt x="6064" y="626227"/>
                </a:lnTo>
                <a:lnTo>
                  <a:pt x="1531" y="672750"/>
                </a:lnTo>
                <a:lnTo>
                  <a:pt x="0" y="720089"/>
                </a:lnTo>
                <a:lnTo>
                  <a:pt x="1531" y="767429"/>
                </a:lnTo>
                <a:lnTo>
                  <a:pt x="6064" y="813952"/>
                </a:lnTo>
                <a:lnTo>
                  <a:pt x="13502" y="859564"/>
                </a:lnTo>
                <a:lnTo>
                  <a:pt x="23751" y="904168"/>
                </a:lnTo>
                <a:lnTo>
                  <a:pt x="36716" y="947671"/>
                </a:lnTo>
                <a:lnTo>
                  <a:pt x="52301" y="989978"/>
                </a:lnTo>
                <a:lnTo>
                  <a:pt x="70412" y="1030993"/>
                </a:lnTo>
                <a:lnTo>
                  <a:pt x="90955" y="1070622"/>
                </a:lnTo>
                <a:lnTo>
                  <a:pt x="113833" y="1108769"/>
                </a:lnTo>
                <a:lnTo>
                  <a:pt x="138952" y="1145340"/>
                </a:lnTo>
                <a:lnTo>
                  <a:pt x="166217" y="1180240"/>
                </a:lnTo>
                <a:lnTo>
                  <a:pt x="195533" y="1213374"/>
                </a:lnTo>
                <a:lnTo>
                  <a:pt x="226805" y="1244646"/>
                </a:lnTo>
                <a:lnTo>
                  <a:pt x="259939" y="1273962"/>
                </a:lnTo>
                <a:lnTo>
                  <a:pt x="294839" y="1301227"/>
                </a:lnTo>
                <a:lnTo>
                  <a:pt x="331410" y="1326346"/>
                </a:lnTo>
                <a:lnTo>
                  <a:pt x="369557" y="1349224"/>
                </a:lnTo>
                <a:lnTo>
                  <a:pt x="409186" y="1369767"/>
                </a:lnTo>
                <a:lnTo>
                  <a:pt x="450201" y="1387878"/>
                </a:lnTo>
                <a:lnTo>
                  <a:pt x="492508" y="1403463"/>
                </a:lnTo>
                <a:lnTo>
                  <a:pt x="536011" y="1416428"/>
                </a:lnTo>
                <a:lnTo>
                  <a:pt x="580615" y="1426677"/>
                </a:lnTo>
                <a:lnTo>
                  <a:pt x="626227" y="1434115"/>
                </a:lnTo>
                <a:lnTo>
                  <a:pt x="672750" y="1438648"/>
                </a:lnTo>
                <a:lnTo>
                  <a:pt x="720089" y="1440179"/>
                </a:lnTo>
                <a:lnTo>
                  <a:pt x="767429" y="1438648"/>
                </a:lnTo>
                <a:lnTo>
                  <a:pt x="813952" y="1434115"/>
                </a:lnTo>
                <a:lnTo>
                  <a:pt x="859564" y="1426677"/>
                </a:lnTo>
                <a:lnTo>
                  <a:pt x="904168" y="1416428"/>
                </a:lnTo>
                <a:lnTo>
                  <a:pt x="947671" y="1403463"/>
                </a:lnTo>
                <a:lnTo>
                  <a:pt x="989978" y="1387878"/>
                </a:lnTo>
                <a:lnTo>
                  <a:pt x="1030993" y="1369767"/>
                </a:lnTo>
                <a:lnTo>
                  <a:pt x="1070622" y="1349224"/>
                </a:lnTo>
                <a:lnTo>
                  <a:pt x="1108769" y="1326346"/>
                </a:lnTo>
                <a:lnTo>
                  <a:pt x="1145340" y="1301227"/>
                </a:lnTo>
                <a:lnTo>
                  <a:pt x="1180240" y="1273962"/>
                </a:lnTo>
                <a:lnTo>
                  <a:pt x="1213374" y="1244646"/>
                </a:lnTo>
                <a:lnTo>
                  <a:pt x="1244646" y="1213374"/>
                </a:lnTo>
                <a:lnTo>
                  <a:pt x="1273962" y="1180240"/>
                </a:lnTo>
                <a:lnTo>
                  <a:pt x="1301227" y="1145340"/>
                </a:lnTo>
                <a:lnTo>
                  <a:pt x="1326346" y="1108769"/>
                </a:lnTo>
                <a:lnTo>
                  <a:pt x="1349224" y="1070622"/>
                </a:lnTo>
                <a:lnTo>
                  <a:pt x="1369767" y="1030993"/>
                </a:lnTo>
                <a:lnTo>
                  <a:pt x="1387878" y="989978"/>
                </a:lnTo>
                <a:lnTo>
                  <a:pt x="1403463" y="947671"/>
                </a:lnTo>
                <a:lnTo>
                  <a:pt x="1416428" y="904168"/>
                </a:lnTo>
                <a:lnTo>
                  <a:pt x="1426677" y="859564"/>
                </a:lnTo>
                <a:lnTo>
                  <a:pt x="1434115" y="813952"/>
                </a:lnTo>
                <a:lnTo>
                  <a:pt x="1438648" y="767429"/>
                </a:lnTo>
                <a:lnTo>
                  <a:pt x="1440179" y="720089"/>
                </a:lnTo>
                <a:lnTo>
                  <a:pt x="1438648" y="672750"/>
                </a:lnTo>
                <a:lnTo>
                  <a:pt x="1434115" y="626227"/>
                </a:lnTo>
                <a:lnTo>
                  <a:pt x="1426677" y="580615"/>
                </a:lnTo>
                <a:lnTo>
                  <a:pt x="1416428" y="536011"/>
                </a:lnTo>
                <a:lnTo>
                  <a:pt x="1403463" y="492508"/>
                </a:lnTo>
                <a:lnTo>
                  <a:pt x="1387878" y="450201"/>
                </a:lnTo>
                <a:lnTo>
                  <a:pt x="1369767" y="409186"/>
                </a:lnTo>
                <a:lnTo>
                  <a:pt x="1349224" y="369557"/>
                </a:lnTo>
                <a:lnTo>
                  <a:pt x="1326346" y="331410"/>
                </a:lnTo>
                <a:lnTo>
                  <a:pt x="1301227" y="294839"/>
                </a:lnTo>
                <a:lnTo>
                  <a:pt x="1273962" y="259939"/>
                </a:lnTo>
                <a:lnTo>
                  <a:pt x="1244646" y="226805"/>
                </a:lnTo>
                <a:lnTo>
                  <a:pt x="1213374" y="195533"/>
                </a:lnTo>
                <a:lnTo>
                  <a:pt x="1180240" y="166217"/>
                </a:lnTo>
                <a:lnTo>
                  <a:pt x="1145340" y="138952"/>
                </a:lnTo>
                <a:lnTo>
                  <a:pt x="1108769" y="113833"/>
                </a:lnTo>
                <a:lnTo>
                  <a:pt x="1070622" y="90955"/>
                </a:lnTo>
                <a:lnTo>
                  <a:pt x="1030993" y="70412"/>
                </a:lnTo>
                <a:lnTo>
                  <a:pt x="989978" y="52301"/>
                </a:lnTo>
                <a:lnTo>
                  <a:pt x="947671" y="36716"/>
                </a:lnTo>
                <a:lnTo>
                  <a:pt x="904168" y="23751"/>
                </a:lnTo>
                <a:lnTo>
                  <a:pt x="859564" y="13502"/>
                </a:lnTo>
                <a:lnTo>
                  <a:pt x="813952" y="6064"/>
                </a:lnTo>
                <a:lnTo>
                  <a:pt x="767429" y="1531"/>
                </a:lnTo>
                <a:lnTo>
                  <a:pt x="720089" y="0"/>
                </a:lnTo>
                <a:close/>
              </a:path>
            </a:pathLst>
          </a:custGeom>
          <a:solidFill>
            <a:srgbClr val="DF904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0" name="Google Shape;570;p30"/>
          <p:cNvSpPr/>
          <p:nvPr/>
        </p:nvSpPr>
        <p:spPr>
          <a:xfrm>
            <a:off x="8765227" y="4915675"/>
            <a:ext cx="633679" cy="612076"/>
          </a:xfrm>
          <a:custGeom>
            <a:rect b="b" l="l" r="r" t="t"/>
            <a:pathLst>
              <a:path extrusionOk="0" h="1440179" w="1440179">
                <a:moveTo>
                  <a:pt x="720089" y="0"/>
                </a:moveTo>
                <a:lnTo>
                  <a:pt x="672750" y="1531"/>
                </a:lnTo>
                <a:lnTo>
                  <a:pt x="626227" y="6064"/>
                </a:lnTo>
                <a:lnTo>
                  <a:pt x="580615" y="13502"/>
                </a:lnTo>
                <a:lnTo>
                  <a:pt x="536011" y="23751"/>
                </a:lnTo>
                <a:lnTo>
                  <a:pt x="492508" y="36716"/>
                </a:lnTo>
                <a:lnTo>
                  <a:pt x="450201" y="52301"/>
                </a:lnTo>
                <a:lnTo>
                  <a:pt x="409186" y="70412"/>
                </a:lnTo>
                <a:lnTo>
                  <a:pt x="369557" y="90955"/>
                </a:lnTo>
                <a:lnTo>
                  <a:pt x="331410" y="113833"/>
                </a:lnTo>
                <a:lnTo>
                  <a:pt x="294839" y="138952"/>
                </a:lnTo>
                <a:lnTo>
                  <a:pt x="259939" y="166217"/>
                </a:lnTo>
                <a:lnTo>
                  <a:pt x="226805" y="195533"/>
                </a:lnTo>
                <a:lnTo>
                  <a:pt x="195533" y="226805"/>
                </a:lnTo>
                <a:lnTo>
                  <a:pt x="166217" y="259939"/>
                </a:lnTo>
                <a:lnTo>
                  <a:pt x="138952" y="294839"/>
                </a:lnTo>
                <a:lnTo>
                  <a:pt x="113833" y="331410"/>
                </a:lnTo>
                <a:lnTo>
                  <a:pt x="90955" y="369557"/>
                </a:lnTo>
                <a:lnTo>
                  <a:pt x="70412" y="409186"/>
                </a:lnTo>
                <a:lnTo>
                  <a:pt x="52301" y="450201"/>
                </a:lnTo>
                <a:lnTo>
                  <a:pt x="36716" y="492508"/>
                </a:lnTo>
                <a:lnTo>
                  <a:pt x="23751" y="536011"/>
                </a:lnTo>
                <a:lnTo>
                  <a:pt x="13502" y="580615"/>
                </a:lnTo>
                <a:lnTo>
                  <a:pt x="6064" y="626227"/>
                </a:lnTo>
                <a:lnTo>
                  <a:pt x="1531" y="672750"/>
                </a:lnTo>
                <a:lnTo>
                  <a:pt x="0" y="720089"/>
                </a:lnTo>
                <a:lnTo>
                  <a:pt x="1531" y="767436"/>
                </a:lnTo>
                <a:lnTo>
                  <a:pt x="6064" y="813965"/>
                </a:lnTo>
                <a:lnTo>
                  <a:pt x="13502" y="859581"/>
                </a:lnTo>
                <a:lnTo>
                  <a:pt x="23751" y="904190"/>
                </a:lnTo>
                <a:lnTo>
                  <a:pt x="36716" y="947696"/>
                </a:lnTo>
                <a:lnTo>
                  <a:pt x="52301" y="990005"/>
                </a:lnTo>
                <a:lnTo>
                  <a:pt x="70412" y="1031021"/>
                </a:lnTo>
                <a:lnTo>
                  <a:pt x="90955" y="1070650"/>
                </a:lnTo>
                <a:lnTo>
                  <a:pt x="113833" y="1108797"/>
                </a:lnTo>
                <a:lnTo>
                  <a:pt x="138952" y="1145368"/>
                </a:lnTo>
                <a:lnTo>
                  <a:pt x="166217" y="1180266"/>
                </a:lnTo>
                <a:lnTo>
                  <a:pt x="195533" y="1213398"/>
                </a:lnTo>
                <a:lnTo>
                  <a:pt x="226805" y="1244669"/>
                </a:lnTo>
                <a:lnTo>
                  <a:pt x="259939" y="1273983"/>
                </a:lnTo>
                <a:lnTo>
                  <a:pt x="294839" y="1301246"/>
                </a:lnTo>
                <a:lnTo>
                  <a:pt x="331410" y="1326362"/>
                </a:lnTo>
                <a:lnTo>
                  <a:pt x="369557" y="1349238"/>
                </a:lnTo>
                <a:lnTo>
                  <a:pt x="409186" y="1369777"/>
                </a:lnTo>
                <a:lnTo>
                  <a:pt x="450201" y="1387886"/>
                </a:lnTo>
                <a:lnTo>
                  <a:pt x="492508" y="1403469"/>
                </a:lnTo>
                <a:lnTo>
                  <a:pt x="536011" y="1416432"/>
                </a:lnTo>
                <a:lnTo>
                  <a:pt x="580615" y="1426679"/>
                </a:lnTo>
                <a:lnTo>
                  <a:pt x="626227" y="1434116"/>
                </a:lnTo>
                <a:lnTo>
                  <a:pt x="672750" y="1438648"/>
                </a:lnTo>
                <a:lnTo>
                  <a:pt x="720089" y="1440180"/>
                </a:lnTo>
                <a:lnTo>
                  <a:pt x="767429" y="1438648"/>
                </a:lnTo>
                <a:lnTo>
                  <a:pt x="813952" y="1434116"/>
                </a:lnTo>
                <a:lnTo>
                  <a:pt x="859564" y="1426679"/>
                </a:lnTo>
                <a:lnTo>
                  <a:pt x="904168" y="1416432"/>
                </a:lnTo>
                <a:lnTo>
                  <a:pt x="947671" y="1403469"/>
                </a:lnTo>
                <a:lnTo>
                  <a:pt x="989978" y="1387886"/>
                </a:lnTo>
                <a:lnTo>
                  <a:pt x="1030993" y="1369777"/>
                </a:lnTo>
                <a:lnTo>
                  <a:pt x="1070622" y="1349238"/>
                </a:lnTo>
                <a:lnTo>
                  <a:pt x="1108769" y="1326362"/>
                </a:lnTo>
                <a:lnTo>
                  <a:pt x="1145340" y="1301246"/>
                </a:lnTo>
                <a:lnTo>
                  <a:pt x="1180240" y="1273983"/>
                </a:lnTo>
                <a:lnTo>
                  <a:pt x="1213374" y="1244669"/>
                </a:lnTo>
                <a:lnTo>
                  <a:pt x="1244646" y="1213398"/>
                </a:lnTo>
                <a:lnTo>
                  <a:pt x="1273962" y="1180266"/>
                </a:lnTo>
                <a:lnTo>
                  <a:pt x="1301227" y="1145368"/>
                </a:lnTo>
                <a:lnTo>
                  <a:pt x="1326346" y="1108797"/>
                </a:lnTo>
                <a:lnTo>
                  <a:pt x="1349224" y="1070650"/>
                </a:lnTo>
                <a:lnTo>
                  <a:pt x="1369767" y="1031021"/>
                </a:lnTo>
                <a:lnTo>
                  <a:pt x="1387878" y="990005"/>
                </a:lnTo>
                <a:lnTo>
                  <a:pt x="1403463" y="947696"/>
                </a:lnTo>
                <a:lnTo>
                  <a:pt x="1416428" y="904190"/>
                </a:lnTo>
                <a:lnTo>
                  <a:pt x="1426677" y="859581"/>
                </a:lnTo>
                <a:lnTo>
                  <a:pt x="1434115" y="813965"/>
                </a:lnTo>
                <a:lnTo>
                  <a:pt x="1438648" y="767436"/>
                </a:lnTo>
                <a:lnTo>
                  <a:pt x="1440180" y="720089"/>
                </a:lnTo>
                <a:lnTo>
                  <a:pt x="1438648" y="672750"/>
                </a:lnTo>
                <a:lnTo>
                  <a:pt x="1434115" y="626227"/>
                </a:lnTo>
                <a:lnTo>
                  <a:pt x="1426677" y="580615"/>
                </a:lnTo>
                <a:lnTo>
                  <a:pt x="1416428" y="536011"/>
                </a:lnTo>
                <a:lnTo>
                  <a:pt x="1403463" y="492508"/>
                </a:lnTo>
                <a:lnTo>
                  <a:pt x="1387878" y="450201"/>
                </a:lnTo>
                <a:lnTo>
                  <a:pt x="1369767" y="409186"/>
                </a:lnTo>
                <a:lnTo>
                  <a:pt x="1349224" y="369557"/>
                </a:lnTo>
                <a:lnTo>
                  <a:pt x="1326346" y="331410"/>
                </a:lnTo>
                <a:lnTo>
                  <a:pt x="1301227" y="294839"/>
                </a:lnTo>
                <a:lnTo>
                  <a:pt x="1273962" y="259939"/>
                </a:lnTo>
                <a:lnTo>
                  <a:pt x="1244646" y="226805"/>
                </a:lnTo>
                <a:lnTo>
                  <a:pt x="1213374" y="195533"/>
                </a:lnTo>
                <a:lnTo>
                  <a:pt x="1180240" y="166217"/>
                </a:lnTo>
                <a:lnTo>
                  <a:pt x="1145340" y="138952"/>
                </a:lnTo>
                <a:lnTo>
                  <a:pt x="1108769" y="113833"/>
                </a:lnTo>
                <a:lnTo>
                  <a:pt x="1070622" y="90955"/>
                </a:lnTo>
                <a:lnTo>
                  <a:pt x="1030993" y="70412"/>
                </a:lnTo>
                <a:lnTo>
                  <a:pt x="989978" y="52301"/>
                </a:lnTo>
                <a:lnTo>
                  <a:pt x="947671" y="36716"/>
                </a:lnTo>
                <a:lnTo>
                  <a:pt x="904168" y="23751"/>
                </a:lnTo>
                <a:lnTo>
                  <a:pt x="859564" y="13502"/>
                </a:lnTo>
                <a:lnTo>
                  <a:pt x="813952" y="6064"/>
                </a:lnTo>
                <a:lnTo>
                  <a:pt x="767429" y="1531"/>
                </a:lnTo>
                <a:lnTo>
                  <a:pt x="720089" y="0"/>
                </a:lnTo>
                <a:close/>
              </a:path>
            </a:pathLst>
          </a:custGeom>
          <a:solidFill>
            <a:srgbClr val="CE232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1" name="Google Shape;571;p30"/>
          <p:cNvSpPr/>
          <p:nvPr/>
        </p:nvSpPr>
        <p:spPr>
          <a:xfrm>
            <a:off x="9071537" y="4218209"/>
            <a:ext cx="981716" cy="649049"/>
          </a:xfrm>
          <a:custGeom>
            <a:rect b="b" l="l" r="r" t="t"/>
            <a:pathLst>
              <a:path extrusionOk="0" h="1527175" w="1852295">
                <a:moveTo>
                  <a:pt x="1659763" y="64008"/>
                </a:moveTo>
                <a:lnTo>
                  <a:pt x="0" y="64008"/>
                </a:lnTo>
                <a:lnTo>
                  <a:pt x="0" y="1527175"/>
                </a:lnTo>
                <a:lnTo>
                  <a:pt x="64007" y="1527175"/>
                </a:lnTo>
                <a:lnTo>
                  <a:pt x="64007" y="128015"/>
                </a:lnTo>
                <a:lnTo>
                  <a:pt x="32003" y="128015"/>
                </a:lnTo>
                <a:lnTo>
                  <a:pt x="64007" y="96012"/>
                </a:lnTo>
                <a:lnTo>
                  <a:pt x="1659763" y="96012"/>
                </a:lnTo>
                <a:lnTo>
                  <a:pt x="1659763" y="64008"/>
                </a:lnTo>
                <a:close/>
              </a:path>
              <a:path extrusionOk="0" h="1527175" w="1852295">
                <a:moveTo>
                  <a:pt x="1659763" y="0"/>
                </a:moveTo>
                <a:lnTo>
                  <a:pt x="1659763" y="192024"/>
                </a:lnTo>
                <a:lnTo>
                  <a:pt x="1787779" y="128015"/>
                </a:lnTo>
                <a:lnTo>
                  <a:pt x="1691766" y="128015"/>
                </a:lnTo>
                <a:lnTo>
                  <a:pt x="1691766" y="64008"/>
                </a:lnTo>
                <a:lnTo>
                  <a:pt x="1787779" y="64008"/>
                </a:lnTo>
                <a:lnTo>
                  <a:pt x="1659763" y="0"/>
                </a:lnTo>
                <a:close/>
              </a:path>
              <a:path extrusionOk="0" h="1527175" w="1852295">
                <a:moveTo>
                  <a:pt x="64007" y="96012"/>
                </a:moveTo>
                <a:lnTo>
                  <a:pt x="32003" y="128015"/>
                </a:lnTo>
                <a:lnTo>
                  <a:pt x="64007" y="128015"/>
                </a:lnTo>
                <a:lnTo>
                  <a:pt x="64007" y="96012"/>
                </a:lnTo>
                <a:close/>
              </a:path>
              <a:path extrusionOk="0" h="1527175" w="1852295">
                <a:moveTo>
                  <a:pt x="1659763" y="96012"/>
                </a:moveTo>
                <a:lnTo>
                  <a:pt x="64007" y="96012"/>
                </a:lnTo>
                <a:lnTo>
                  <a:pt x="64007" y="128015"/>
                </a:lnTo>
                <a:lnTo>
                  <a:pt x="1659763" y="128015"/>
                </a:lnTo>
                <a:lnTo>
                  <a:pt x="1659763" y="96012"/>
                </a:lnTo>
                <a:close/>
              </a:path>
              <a:path extrusionOk="0" h="1527175" w="1852295">
                <a:moveTo>
                  <a:pt x="1787779" y="64008"/>
                </a:moveTo>
                <a:lnTo>
                  <a:pt x="1691766" y="64008"/>
                </a:lnTo>
                <a:lnTo>
                  <a:pt x="1691766" y="128015"/>
                </a:lnTo>
                <a:lnTo>
                  <a:pt x="1787779" y="128015"/>
                </a:lnTo>
                <a:lnTo>
                  <a:pt x="1851787" y="96012"/>
                </a:lnTo>
                <a:lnTo>
                  <a:pt x="1787779" y="64008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72" name="Google Shape;572;p30"/>
          <p:cNvSpPr txBox="1"/>
          <p:nvPr/>
        </p:nvSpPr>
        <p:spPr>
          <a:xfrm>
            <a:off x="6759500" y="4634725"/>
            <a:ext cx="1315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Bilgi kaynağı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3" name="Google Shape;573;p30"/>
          <p:cNvGrpSpPr/>
          <p:nvPr/>
        </p:nvGrpSpPr>
        <p:grpSpPr>
          <a:xfrm>
            <a:off x="7049780" y="3952120"/>
            <a:ext cx="633679" cy="613372"/>
            <a:chOff x="1917191" y="2348484"/>
            <a:chExt cx="1440179" cy="1440179"/>
          </a:xfrm>
        </p:grpSpPr>
        <p:sp>
          <p:nvSpPr>
            <p:cNvPr id="574" name="Google Shape;574;p30"/>
            <p:cNvSpPr/>
            <p:nvPr/>
          </p:nvSpPr>
          <p:spPr>
            <a:xfrm>
              <a:off x="1917191" y="2348484"/>
              <a:ext cx="1440179" cy="1440179"/>
            </a:xfrm>
            <a:custGeom>
              <a:rect b="b" l="l" r="r" t="t"/>
              <a:pathLst>
                <a:path extrusionOk="0" h="1440179" w="1440179">
                  <a:moveTo>
                    <a:pt x="720089" y="0"/>
                  </a:moveTo>
                  <a:lnTo>
                    <a:pt x="672750" y="1531"/>
                  </a:lnTo>
                  <a:lnTo>
                    <a:pt x="626227" y="6064"/>
                  </a:lnTo>
                  <a:lnTo>
                    <a:pt x="580615" y="13502"/>
                  </a:lnTo>
                  <a:lnTo>
                    <a:pt x="536011" y="23751"/>
                  </a:lnTo>
                  <a:lnTo>
                    <a:pt x="492508" y="36716"/>
                  </a:lnTo>
                  <a:lnTo>
                    <a:pt x="450201" y="52301"/>
                  </a:lnTo>
                  <a:lnTo>
                    <a:pt x="409186" y="70412"/>
                  </a:lnTo>
                  <a:lnTo>
                    <a:pt x="369557" y="90955"/>
                  </a:lnTo>
                  <a:lnTo>
                    <a:pt x="331410" y="113833"/>
                  </a:lnTo>
                  <a:lnTo>
                    <a:pt x="294839" y="138952"/>
                  </a:lnTo>
                  <a:lnTo>
                    <a:pt x="259939" y="166217"/>
                  </a:lnTo>
                  <a:lnTo>
                    <a:pt x="226805" y="195533"/>
                  </a:lnTo>
                  <a:lnTo>
                    <a:pt x="195533" y="226805"/>
                  </a:lnTo>
                  <a:lnTo>
                    <a:pt x="166217" y="259939"/>
                  </a:lnTo>
                  <a:lnTo>
                    <a:pt x="138952" y="294839"/>
                  </a:lnTo>
                  <a:lnTo>
                    <a:pt x="113833" y="331410"/>
                  </a:lnTo>
                  <a:lnTo>
                    <a:pt x="90955" y="369557"/>
                  </a:lnTo>
                  <a:lnTo>
                    <a:pt x="70412" y="409186"/>
                  </a:lnTo>
                  <a:lnTo>
                    <a:pt x="52301" y="450201"/>
                  </a:lnTo>
                  <a:lnTo>
                    <a:pt x="36716" y="492508"/>
                  </a:lnTo>
                  <a:lnTo>
                    <a:pt x="23751" y="536011"/>
                  </a:lnTo>
                  <a:lnTo>
                    <a:pt x="13502" y="580615"/>
                  </a:lnTo>
                  <a:lnTo>
                    <a:pt x="6064" y="626227"/>
                  </a:lnTo>
                  <a:lnTo>
                    <a:pt x="1531" y="672750"/>
                  </a:lnTo>
                  <a:lnTo>
                    <a:pt x="0" y="720089"/>
                  </a:lnTo>
                  <a:lnTo>
                    <a:pt x="1531" y="767429"/>
                  </a:lnTo>
                  <a:lnTo>
                    <a:pt x="6064" y="813952"/>
                  </a:lnTo>
                  <a:lnTo>
                    <a:pt x="13502" y="859564"/>
                  </a:lnTo>
                  <a:lnTo>
                    <a:pt x="23751" y="904168"/>
                  </a:lnTo>
                  <a:lnTo>
                    <a:pt x="36716" y="947671"/>
                  </a:lnTo>
                  <a:lnTo>
                    <a:pt x="52301" y="989978"/>
                  </a:lnTo>
                  <a:lnTo>
                    <a:pt x="70412" y="1030993"/>
                  </a:lnTo>
                  <a:lnTo>
                    <a:pt x="90955" y="1070622"/>
                  </a:lnTo>
                  <a:lnTo>
                    <a:pt x="113833" y="1108769"/>
                  </a:lnTo>
                  <a:lnTo>
                    <a:pt x="138952" y="1145340"/>
                  </a:lnTo>
                  <a:lnTo>
                    <a:pt x="166217" y="1180240"/>
                  </a:lnTo>
                  <a:lnTo>
                    <a:pt x="195533" y="1213374"/>
                  </a:lnTo>
                  <a:lnTo>
                    <a:pt x="226805" y="1244646"/>
                  </a:lnTo>
                  <a:lnTo>
                    <a:pt x="259939" y="1273962"/>
                  </a:lnTo>
                  <a:lnTo>
                    <a:pt x="294839" y="1301227"/>
                  </a:lnTo>
                  <a:lnTo>
                    <a:pt x="331410" y="1326346"/>
                  </a:lnTo>
                  <a:lnTo>
                    <a:pt x="369557" y="1349224"/>
                  </a:lnTo>
                  <a:lnTo>
                    <a:pt x="409186" y="1369767"/>
                  </a:lnTo>
                  <a:lnTo>
                    <a:pt x="450201" y="1387878"/>
                  </a:lnTo>
                  <a:lnTo>
                    <a:pt x="492508" y="1403463"/>
                  </a:lnTo>
                  <a:lnTo>
                    <a:pt x="536011" y="1416428"/>
                  </a:lnTo>
                  <a:lnTo>
                    <a:pt x="580615" y="1426677"/>
                  </a:lnTo>
                  <a:lnTo>
                    <a:pt x="626227" y="1434115"/>
                  </a:lnTo>
                  <a:lnTo>
                    <a:pt x="672750" y="1438648"/>
                  </a:lnTo>
                  <a:lnTo>
                    <a:pt x="720089" y="1440179"/>
                  </a:lnTo>
                  <a:lnTo>
                    <a:pt x="767429" y="1438648"/>
                  </a:lnTo>
                  <a:lnTo>
                    <a:pt x="813952" y="1434115"/>
                  </a:lnTo>
                  <a:lnTo>
                    <a:pt x="859564" y="1426677"/>
                  </a:lnTo>
                  <a:lnTo>
                    <a:pt x="904168" y="1416428"/>
                  </a:lnTo>
                  <a:lnTo>
                    <a:pt x="947671" y="1403463"/>
                  </a:lnTo>
                  <a:lnTo>
                    <a:pt x="989978" y="1387878"/>
                  </a:lnTo>
                  <a:lnTo>
                    <a:pt x="1030993" y="1369767"/>
                  </a:lnTo>
                  <a:lnTo>
                    <a:pt x="1070622" y="1349224"/>
                  </a:lnTo>
                  <a:lnTo>
                    <a:pt x="1108769" y="1326346"/>
                  </a:lnTo>
                  <a:lnTo>
                    <a:pt x="1145340" y="1301227"/>
                  </a:lnTo>
                  <a:lnTo>
                    <a:pt x="1180240" y="1273962"/>
                  </a:lnTo>
                  <a:lnTo>
                    <a:pt x="1213374" y="1244646"/>
                  </a:lnTo>
                  <a:lnTo>
                    <a:pt x="1244646" y="1213374"/>
                  </a:lnTo>
                  <a:lnTo>
                    <a:pt x="1273962" y="1180240"/>
                  </a:lnTo>
                  <a:lnTo>
                    <a:pt x="1301227" y="1145340"/>
                  </a:lnTo>
                  <a:lnTo>
                    <a:pt x="1326346" y="1108769"/>
                  </a:lnTo>
                  <a:lnTo>
                    <a:pt x="1349224" y="1070622"/>
                  </a:lnTo>
                  <a:lnTo>
                    <a:pt x="1369767" y="1030993"/>
                  </a:lnTo>
                  <a:lnTo>
                    <a:pt x="1387878" y="989978"/>
                  </a:lnTo>
                  <a:lnTo>
                    <a:pt x="1403463" y="947671"/>
                  </a:lnTo>
                  <a:lnTo>
                    <a:pt x="1416428" y="904168"/>
                  </a:lnTo>
                  <a:lnTo>
                    <a:pt x="1426677" y="859564"/>
                  </a:lnTo>
                  <a:lnTo>
                    <a:pt x="1434115" y="813952"/>
                  </a:lnTo>
                  <a:lnTo>
                    <a:pt x="1438648" y="767429"/>
                  </a:lnTo>
                  <a:lnTo>
                    <a:pt x="1440180" y="720089"/>
                  </a:lnTo>
                  <a:lnTo>
                    <a:pt x="1438648" y="672750"/>
                  </a:lnTo>
                  <a:lnTo>
                    <a:pt x="1434115" y="626227"/>
                  </a:lnTo>
                  <a:lnTo>
                    <a:pt x="1426677" y="580615"/>
                  </a:lnTo>
                  <a:lnTo>
                    <a:pt x="1416428" y="536011"/>
                  </a:lnTo>
                  <a:lnTo>
                    <a:pt x="1403463" y="492508"/>
                  </a:lnTo>
                  <a:lnTo>
                    <a:pt x="1387878" y="450201"/>
                  </a:lnTo>
                  <a:lnTo>
                    <a:pt x="1369767" y="409186"/>
                  </a:lnTo>
                  <a:lnTo>
                    <a:pt x="1349224" y="369557"/>
                  </a:lnTo>
                  <a:lnTo>
                    <a:pt x="1326346" y="331410"/>
                  </a:lnTo>
                  <a:lnTo>
                    <a:pt x="1301227" y="294839"/>
                  </a:lnTo>
                  <a:lnTo>
                    <a:pt x="1273962" y="259939"/>
                  </a:lnTo>
                  <a:lnTo>
                    <a:pt x="1244646" y="226805"/>
                  </a:lnTo>
                  <a:lnTo>
                    <a:pt x="1213374" y="195533"/>
                  </a:lnTo>
                  <a:lnTo>
                    <a:pt x="1180240" y="166217"/>
                  </a:lnTo>
                  <a:lnTo>
                    <a:pt x="1145340" y="138952"/>
                  </a:lnTo>
                  <a:lnTo>
                    <a:pt x="1108769" y="113833"/>
                  </a:lnTo>
                  <a:lnTo>
                    <a:pt x="1070622" y="90955"/>
                  </a:lnTo>
                  <a:lnTo>
                    <a:pt x="1030993" y="70412"/>
                  </a:lnTo>
                  <a:lnTo>
                    <a:pt x="989978" y="52301"/>
                  </a:lnTo>
                  <a:lnTo>
                    <a:pt x="947671" y="36716"/>
                  </a:lnTo>
                  <a:lnTo>
                    <a:pt x="904168" y="23751"/>
                  </a:lnTo>
                  <a:lnTo>
                    <a:pt x="859564" y="13502"/>
                  </a:lnTo>
                  <a:lnTo>
                    <a:pt x="813952" y="6064"/>
                  </a:lnTo>
                  <a:lnTo>
                    <a:pt x="767429" y="1531"/>
                  </a:lnTo>
                  <a:lnTo>
                    <a:pt x="720089" y="0"/>
                  </a:lnTo>
                  <a:close/>
                </a:path>
              </a:pathLst>
            </a:custGeom>
            <a:solidFill>
              <a:srgbClr val="56BB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1917191" y="2348484"/>
              <a:ext cx="1440179" cy="1440179"/>
            </a:xfrm>
            <a:custGeom>
              <a:rect b="b" l="l" r="r" t="t"/>
              <a:pathLst>
                <a:path extrusionOk="0" h="1440179" w="1440179">
                  <a:moveTo>
                    <a:pt x="0" y="720089"/>
                  </a:moveTo>
                  <a:lnTo>
                    <a:pt x="1531" y="672750"/>
                  </a:lnTo>
                  <a:lnTo>
                    <a:pt x="6064" y="626227"/>
                  </a:lnTo>
                  <a:lnTo>
                    <a:pt x="13502" y="580615"/>
                  </a:lnTo>
                  <a:lnTo>
                    <a:pt x="23751" y="536011"/>
                  </a:lnTo>
                  <a:lnTo>
                    <a:pt x="36716" y="492508"/>
                  </a:lnTo>
                  <a:lnTo>
                    <a:pt x="52301" y="450201"/>
                  </a:lnTo>
                  <a:lnTo>
                    <a:pt x="70412" y="409186"/>
                  </a:lnTo>
                  <a:lnTo>
                    <a:pt x="90955" y="369557"/>
                  </a:lnTo>
                  <a:lnTo>
                    <a:pt x="113833" y="331410"/>
                  </a:lnTo>
                  <a:lnTo>
                    <a:pt x="138952" y="294839"/>
                  </a:lnTo>
                  <a:lnTo>
                    <a:pt x="166217" y="259939"/>
                  </a:lnTo>
                  <a:lnTo>
                    <a:pt x="195533" y="226805"/>
                  </a:lnTo>
                  <a:lnTo>
                    <a:pt x="226805" y="195533"/>
                  </a:lnTo>
                  <a:lnTo>
                    <a:pt x="259939" y="166217"/>
                  </a:lnTo>
                  <a:lnTo>
                    <a:pt x="294839" y="138952"/>
                  </a:lnTo>
                  <a:lnTo>
                    <a:pt x="331410" y="113833"/>
                  </a:lnTo>
                  <a:lnTo>
                    <a:pt x="369557" y="90955"/>
                  </a:lnTo>
                  <a:lnTo>
                    <a:pt x="409186" y="70412"/>
                  </a:lnTo>
                  <a:lnTo>
                    <a:pt x="450201" y="52301"/>
                  </a:lnTo>
                  <a:lnTo>
                    <a:pt x="492508" y="36716"/>
                  </a:lnTo>
                  <a:lnTo>
                    <a:pt x="536011" y="23751"/>
                  </a:lnTo>
                  <a:lnTo>
                    <a:pt x="580615" y="13502"/>
                  </a:lnTo>
                  <a:lnTo>
                    <a:pt x="626227" y="6064"/>
                  </a:lnTo>
                  <a:lnTo>
                    <a:pt x="672750" y="1531"/>
                  </a:lnTo>
                  <a:lnTo>
                    <a:pt x="720089" y="0"/>
                  </a:lnTo>
                  <a:lnTo>
                    <a:pt x="767429" y="1531"/>
                  </a:lnTo>
                  <a:lnTo>
                    <a:pt x="813952" y="6064"/>
                  </a:lnTo>
                  <a:lnTo>
                    <a:pt x="859564" y="13502"/>
                  </a:lnTo>
                  <a:lnTo>
                    <a:pt x="904168" y="23751"/>
                  </a:lnTo>
                  <a:lnTo>
                    <a:pt x="947671" y="36716"/>
                  </a:lnTo>
                  <a:lnTo>
                    <a:pt x="989978" y="52301"/>
                  </a:lnTo>
                  <a:lnTo>
                    <a:pt x="1030993" y="70412"/>
                  </a:lnTo>
                  <a:lnTo>
                    <a:pt x="1070622" y="90955"/>
                  </a:lnTo>
                  <a:lnTo>
                    <a:pt x="1108769" y="113833"/>
                  </a:lnTo>
                  <a:lnTo>
                    <a:pt x="1145340" y="138952"/>
                  </a:lnTo>
                  <a:lnTo>
                    <a:pt x="1180240" y="166217"/>
                  </a:lnTo>
                  <a:lnTo>
                    <a:pt x="1213374" y="195533"/>
                  </a:lnTo>
                  <a:lnTo>
                    <a:pt x="1244646" y="226805"/>
                  </a:lnTo>
                  <a:lnTo>
                    <a:pt x="1273962" y="259939"/>
                  </a:lnTo>
                  <a:lnTo>
                    <a:pt x="1301227" y="294839"/>
                  </a:lnTo>
                  <a:lnTo>
                    <a:pt x="1326346" y="331410"/>
                  </a:lnTo>
                  <a:lnTo>
                    <a:pt x="1349224" y="369557"/>
                  </a:lnTo>
                  <a:lnTo>
                    <a:pt x="1369767" y="409186"/>
                  </a:lnTo>
                  <a:lnTo>
                    <a:pt x="1387878" y="450201"/>
                  </a:lnTo>
                  <a:lnTo>
                    <a:pt x="1403463" y="492508"/>
                  </a:lnTo>
                  <a:lnTo>
                    <a:pt x="1416428" y="536011"/>
                  </a:lnTo>
                  <a:lnTo>
                    <a:pt x="1426677" y="580615"/>
                  </a:lnTo>
                  <a:lnTo>
                    <a:pt x="1434115" y="626227"/>
                  </a:lnTo>
                  <a:lnTo>
                    <a:pt x="1438648" y="672750"/>
                  </a:lnTo>
                  <a:lnTo>
                    <a:pt x="1440180" y="720089"/>
                  </a:lnTo>
                  <a:lnTo>
                    <a:pt x="1438648" y="767429"/>
                  </a:lnTo>
                  <a:lnTo>
                    <a:pt x="1434115" y="813952"/>
                  </a:lnTo>
                  <a:lnTo>
                    <a:pt x="1426677" y="859564"/>
                  </a:lnTo>
                  <a:lnTo>
                    <a:pt x="1416428" y="904168"/>
                  </a:lnTo>
                  <a:lnTo>
                    <a:pt x="1403463" y="947671"/>
                  </a:lnTo>
                  <a:lnTo>
                    <a:pt x="1387878" y="989978"/>
                  </a:lnTo>
                  <a:lnTo>
                    <a:pt x="1369767" y="1030993"/>
                  </a:lnTo>
                  <a:lnTo>
                    <a:pt x="1349224" y="1070622"/>
                  </a:lnTo>
                  <a:lnTo>
                    <a:pt x="1326346" y="1108769"/>
                  </a:lnTo>
                  <a:lnTo>
                    <a:pt x="1301227" y="1145340"/>
                  </a:lnTo>
                  <a:lnTo>
                    <a:pt x="1273962" y="1180240"/>
                  </a:lnTo>
                  <a:lnTo>
                    <a:pt x="1244646" y="1213374"/>
                  </a:lnTo>
                  <a:lnTo>
                    <a:pt x="1213374" y="1244646"/>
                  </a:lnTo>
                  <a:lnTo>
                    <a:pt x="1180240" y="1273962"/>
                  </a:lnTo>
                  <a:lnTo>
                    <a:pt x="1145340" y="1301227"/>
                  </a:lnTo>
                  <a:lnTo>
                    <a:pt x="1108769" y="1326346"/>
                  </a:lnTo>
                  <a:lnTo>
                    <a:pt x="1070622" y="1349224"/>
                  </a:lnTo>
                  <a:lnTo>
                    <a:pt x="1030993" y="1369767"/>
                  </a:lnTo>
                  <a:lnTo>
                    <a:pt x="989978" y="1387878"/>
                  </a:lnTo>
                  <a:lnTo>
                    <a:pt x="947671" y="1403463"/>
                  </a:lnTo>
                  <a:lnTo>
                    <a:pt x="904168" y="1416428"/>
                  </a:lnTo>
                  <a:lnTo>
                    <a:pt x="859564" y="1426677"/>
                  </a:lnTo>
                  <a:lnTo>
                    <a:pt x="813952" y="1434115"/>
                  </a:lnTo>
                  <a:lnTo>
                    <a:pt x="767429" y="1438648"/>
                  </a:lnTo>
                  <a:lnTo>
                    <a:pt x="720089" y="1440179"/>
                  </a:lnTo>
                  <a:lnTo>
                    <a:pt x="672750" y="1438648"/>
                  </a:lnTo>
                  <a:lnTo>
                    <a:pt x="626227" y="1434115"/>
                  </a:lnTo>
                  <a:lnTo>
                    <a:pt x="580615" y="1426677"/>
                  </a:lnTo>
                  <a:lnTo>
                    <a:pt x="536011" y="1416428"/>
                  </a:lnTo>
                  <a:lnTo>
                    <a:pt x="492508" y="1403463"/>
                  </a:lnTo>
                  <a:lnTo>
                    <a:pt x="450201" y="1387878"/>
                  </a:lnTo>
                  <a:lnTo>
                    <a:pt x="409186" y="1369767"/>
                  </a:lnTo>
                  <a:lnTo>
                    <a:pt x="369557" y="1349224"/>
                  </a:lnTo>
                  <a:lnTo>
                    <a:pt x="331410" y="1326346"/>
                  </a:lnTo>
                  <a:lnTo>
                    <a:pt x="294839" y="1301227"/>
                  </a:lnTo>
                  <a:lnTo>
                    <a:pt x="259939" y="1273962"/>
                  </a:lnTo>
                  <a:lnTo>
                    <a:pt x="226805" y="1244646"/>
                  </a:lnTo>
                  <a:lnTo>
                    <a:pt x="195533" y="1213374"/>
                  </a:lnTo>
                  <a:lnTo>
                    <a:pt x="166217" y="1180240"/>
                  </a:lnTo>
                  <a:lnTo>
                    <a:pt x="138952" y="1145340"/>
                  </a:lnTo>
                  <a:lnTo>
                    <a:pt x="113833" y="1108769"/>
                  </a:lnTo>
                  <a:lnTo>
                    <a:pt x="90955" y="1070622"/>
                  </a:lnTo>
                  <a:lnTo>
                    <a:pt x="70412" y="1030993"/>
                  </a:lnTo>
                  <a:lnTo>
                    <a:pt x="52301" y="989978"/>
                  </a:lnTo>
                  <a:lnTo>
                    <a:pt x="36716" y="947671"/>
                  </a:lnTo>
                  <a:lnTo>
                    <a:pt x="23751" y="904168"/>
                  </a:lnTo>
                  <a:lnTo>
                    <a:pt x="13502" y="859564"/>
                  </a:lnTo>
                  <a:lnTo>
                    <a:pt x="6064" y="813952"/>
                  </a:lnTo>
                  <a:lnTo>
                    <a:pt x="1531" y="767429"/>
                  </a:lnTo>
                  <a:lnTo>
                    <a:pt x="0" y="720089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576" name="Google Shape;576;p30"/>
          <p:cNvSpPr txBox="1"/>
          <p:nvPr/>
        </p:nvSpPr>
        <p:spPr>
          <a:xfrm>
            <a:off x="9982600" y="4634725"/>
            <a:ext cx="1315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Bilgi hedefi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7" name="Google Shape;57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63876" y="5574797"/>
            <a:ext cx="958016" cy="28851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30"/>
          <p:cNvSpPr txBox="1"/>
          <p:nvPr/>
        </p:nvSpPr>
        <p:spPr>
          <a:xfrm>
            <a:off x="8598275" y="5603925"/>
            <a:ext cx="1200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Oluşturma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1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O halde ne kadar güvenlik gerekli?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584" name="Google Shape;584;p31"/>
          <p:cNvPicPr preferRelativeResize="0"/>
          <p:nvPr/>
        </p:nvPicPr>
        <p:blipFill rotWithShape="1">
          <a:blip r:embed="rId3">
            <a:alphaModFix/>
          </a:blip>
          <a:srcRect b="7646" l="3512" r="0" t="5661"/>
          <a:stretch/>
        </p:blipFill>
        <p:spPr>
          <a:xfrm>
            <a:off x="494575" y="1670550"/>
            <a:ext cx="4988325" cy="29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1"/>
          <p:cNvSpPr txBox="1"/>
          <p:nvPr/>
        </p:nvSpPr>
        <p:spPr>
          <a:xfrm>
            <a:off x="5729225" y="913675"/>
            <a:ext cx="6260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b="1" lang="en-US" sz="2100">
                <a:solidFill>
                  <a:srgbClr val="FFFF00"/>
                </a:solidFill>
              </a:rPr>
              <a:t>Ne tür varlık</a:t>
            </a:r>
            <a:r>
              <a:rPr lang="en-US" sz="2100">
                <a:solidFill>
                  <a:srgbClr val="FFFFFF"/>
                </a:solidFill>
              </a:rPr>
              <a:t>ları korumak gereklidir?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varlıkları </a:t>
            </a:r>
            <a:r>
              <a:rPr b="1" lang="en-US" sz="2100">
                <a:solidFill>
                  <a:srgbClr val="FFFF00"/>
                </a:solidFill>
              </a:rPr>
              <a:t>nelere karşı</a:t>
            </a:r>
            <a:r>
              <a:rPr lang="en-US" sz="2100">
                <a:solidFill>
                  <a:srgbClr val="FFFFFF"/>
                </a:solidFill>
              </a:rPr>
              <a:t> korumalıyız?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Bize </a:t>
            </a:r>
            <a:r>
              <a:rPr b="1" lang="en-US" sz="2100">
                <a:solidFill>
                  <a:srgbClr val="FFFF00"/>
                </a:solidFill>
              </a:rPr>
              <a:t>kim</a:t>
            </a:r>
            <a:r>
              <a:rPr lang="en-US" sz="2100">
                <a:solidFill>
                  <a:srgbClr val="FFFFFF"/>
                </a:solidFill>
              </a:rPr>
              <a:t> tehlikeli </a:t>
            </a:r>
            <a:r>
              <a:rPr b="1" lang="en-US" sz="2100">
                <a:solidFill>
                  <a:srgbClr val="FFFF00"/>
                </a:solidFill>
              </a:rPr>
              <a:t>saldırı</a:t>
            </a:r>
            <a:r>
              <a:rPr lang="en-US" sz="2100">
                <a:solidFill>
                  <a:srgbClr val="FFFFFF"/>
                </a:solidFill>
              </a:rPr>
              <a:t> yapabilir ve ne kazanabilir?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</a:t>
            </a:r>
            <a:r>
              <a:rPr b="1" lang="en-US" sz="2100">
                <a:solidFill>
                  <a:srgbClr val="FFFF00"/>
                </a:solidFill>
              </a:rPr>
              <a:t>tehditin</a:t>
            </a:r>
            <a:r>
              <a:rPr lang="en-US" sz="2100">
                <a:solidFill>
                  <a:srgbClr val="FFFFFF"/>
                </a:solidFill>
              </a:rPr>
              <a:t> varlıklarımızı </a:t>
            </a:r>
            <a:r>
              <a:rPr b="1" lang="en-US" sz="2100">
                <a:solidFill>
                  <a:srgbClr val="FFFF00"/>
                </a:solidFill>
              </a:rPr>
              <a:t>bozma olasılığı</a:t>
            </a:r>
            <a:r>
              <a:rPr lang="en-US" sz="2100">
                <a:solidFill>
                  <a:srgbClr val="FFFFFF"/>
                </a:solidFill>
              </a:rPr>
              <a:t> ne kadardır?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Eğer bir tehlikeli saldırı olursa bunun </a:t>
            </a:r>
            <a:r>
              <a:rPr b="1" lang="en-US" sz="2100">
                <a:solidFill>
                  <a:srgbClr val="FFFF00"/>
                </a:solidFill>
              </a:rPr>
              <a:t>ivedi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atak veya bozulmanın </a:t>
            </a:r>
            <a:r>
              <a:rPr b="1" lang="en-US" sz="2100">
                <a:solidFill>
                  <a:srgbClr val="FFFF00"/>
                </a:solidFill>
              </a:rPr>
              <a:t>geri kazanma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varlıklar, </a:t>
            </a:r>
            <a:r>
              <a:rPr b="1" lang="en-US" sz="2100">
                <a:solidFill>
                  <a:srgbClr val="FFFF00"/>
                </a:solidFill>
              </a:rPr>
              <a:t>etkin maliyet</a:t>
            </a:r>
            <a:r>
              <a:rPr lang="en-US" sz="2100">
                <a:solidFill>
                  <a:srgbClr val="FFFFFF"/>
                </a:solidFill>
              </a:rPr>
              <a:t> ile nasıl korunabilir?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586" name="Google Shape;586;p31"/>
          <p:cNvSpPr/>
          <p:nvPr/>
        </p:nvSpPr>
        <p:spPr>
          <a:xfrm>
            <a:off x="5671050" y="1869825"/>
            <a:ext cx="6396300" cy="988200"/>
          </a:xfrm>
          <a:prstGeom prst="rect">
            <a:avLst/>
          </a:prstGeom>
          <a:solidFill>
            <a:srgbClr val="FFFFFF">
              <a:alpha val="1899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1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https://levelfa.com/five-not-dumb-ways-to-protect-your-identity-and-digital-assets/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32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Saldırganlar kim ve amaçları neler?</a:t>
            </a:r>
            <a:endParaRPr sz="2900">
              <a:solidFill>
                <a:srgbClr val="FFFFFF"/>
              </a:solidFill>
            </a:endParaRPr>
          </a:p>
        </p:txBody>
      </p:sp>
      <p:graphicFrame>
        <p:nvGraphicFramePr>
          <p:cNvPr id="593" name="Google Shape;593;p32"/>
          <p:cNvGraphicFramePr/>
          <p:nvPr/>
        </p:nvGraphicFramePr>
        <p:xfrm>
          <a:off x="297360" y="10901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{169F397E-2038-48AA-AFDE-23A481D8665C}</a:tableStyleId>
              </a:tblPr>
              <a:tblGrid>
                <a:gridCol w="1908025"/>
                <a:gridCol w="2536475"/>
                <a:gridCol w="2281800"/>
                <a:gridCol w="2129425"/>
                <a:gridCol w="2419050"/>
              </a:tblGrid>
              <a:tr h="372125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Saldırganlar</a:t>
                      </a:r>
                      <a:endParaRPr sz="2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121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Araçlar</a:t>
                      </a:r>
                      <a:endParaRPr sz="2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517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Erişim</a:t>
                      </a:r>
                      <a:endParaRPr sz="2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152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Sonuç</a:t>
                      </a:r>
                      <a:endParaRPr sz="2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19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1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Amaç</a:t>
                      </a:r>
                      <a:endParaRPr sz="2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91440" marR="66992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Bilgisayar  Korsanları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121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Kullanıcı komutları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51765" marR="894714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Uygulama  zayıflıkları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2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Bilgi bozma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9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Finansal kazanç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5075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Casuslar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12115" marR="508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Komut dosyası veya  program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517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Tasarım zayıflıkları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265" marR="11811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Bilgi çalma yada  açığa bilgi çıkarma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9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Politik kazanç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525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Teröristler</a:t>
                      </a:r>
                      <a:endParaRPr sz="1800" u="none" cap="none" strike="noStrike">
                        <a:solidFill>
                          <a:srgbClr val="FF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121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Araç takımı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51765" marR="620395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Yapılandırma  zayıflıkları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2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Hizmet çalma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9075" marR="521333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Sosyal statüye  meydan okuma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125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00AF5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Meraklılar</a:t>
                      </a:r>
                      <a:endParaRPr sz="1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121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Dağıtık araçlar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1517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İzinsiz erişim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526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Hizmet önleme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219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Zevk için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1600">
                <a:tc>
                  <a:txBody>
                    <a:bodyPr/>
                    <a:lstStyle/>
                    <a:p>
                      <a:pPr indent="0" lvl="0" marL="91440" marR="48895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Profesyonel  Suçlular</a:t>
                      </a:r>
                      <a:endParaRPr sz="18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75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412115" marR="73152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Veri dinleyici  sistemler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75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94" name="Google Shape;594;p32"/>
          <p:cNvSpPr txBox="1"/>
          <p:nvPr/>
        </p:nvSpPr>
        <p:spPr>
          <a:xfrm>
            <a:off x="297350" y="5400950"/>
            <a:ext cx="106068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*   Kötü niyetli saldırganlar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AF50"/>
                </a:solidFill>
                <a:latin typeface="Roboto"/>
                <a:ea typeface="Roboto"/>
                <a:cs typeface="Roboto"/>
                <a:sym typeface="Roboto"/>
              </a:rPr>
              <a:t>** Kötü niyetli olmayan saldırganlar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33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Bize kimler tehlikeli saldırı yapabilir?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00" name="Google Shape;600;p33"/>
          <p:cNvSpPr txBox="1"/>
          <p:nvPr/>
        </p:nvSpPr>
        <p:spPr>
          <a:xfrm>
            <a:off x="5594100" y="1049725"/>
            <a:ext cx="6395400" cy="5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Çalışan İşçiler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Geçici veya danışman personel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Rakipler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Sizin organizasyonunuzun halka açık görüntüsünden dolayı şöhret  kazanmak isteyen kişiler.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Organizasyona düşmanlığı olan şahıslar veya onların personeli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Organizasyonun görüş ve amaçlarından çok farklı düşünceye sahip olan şahıs veya gruplar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601" name="Google Shape;6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50" y="1152576"/>
            <a:ext cx="5019725" cy="218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50" y="3530349"/>
            <a:ext cx="5019725" cy="27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3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5"/>
              </a:rPr>
              <a:t>https://www.isdecisions.com/blog/it-security/tackling-insider-threat-creating-a-culture-of-security-awareness/</a:t>
            </a:r>
            <a:r>
              <a:rPr lang="en-US" sz="1000">
                <a:solidFill>
                  <a:srgbClr val="FFF2CC"/>
                </a:solidFill>
              </a:rPr>
              <a:t> and </a:t>
            </a:r>
            <a:r>
              <a:rPr lang="en-US" sz="1000" u="sng">
                <a:solidFill>
                  <a:schemeClr val="hlink"/>
                </a:solidFill>
                <a:hlinkClick r:id="rId6"/>
              </a:rPr>
              <a:t>https://www.wjr.com/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4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Potansiyel saldırı kaynakları neler?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09" name="Google Shape;609;p34"/>
          <p:cNvSpPr txBox="1"/>
          <p:nvPr/>
        </p:nvSpPr>
        <p:spPr>
          <a:xfrm>
            <a:off x="379450" y="935900"/>
            <a:ext cx="8208000" cy="3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Dahili sistemler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Çevre ofis erişim noktaları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Bir iş ortağına olan geniş alan ağ bağlantısı üzerinden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İnternet bağlantısı üzerinden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Modem havuzu üzerinden</a:t>
            </a:r>
            <a:endParaRPr sz="2300">
              <a:solidFill>
                <a:schemeClr val="lt1"/>
              </a:solidFill>
            </a:endParaRPr>
          </a:p>
        </p:txBody>
      </p:sp>
      <p:grpSp>
        <p:nvGrpSpPr>
          <p:cNvPr id="610" name="Google Shape;610;p34"/>
          <p:cNvGrpSpPr/>
          <p:nvPr/>
        </p:nvGrpSpPr>
        <p:grpSpPr>
          <a:xfrm>
            <a:off x="4860801" y="3227942"/>
            <a:ext cx="7164705" cy="2867025"/>
            <a:chOff x="4797551" y="3860292"/>
            <a:chExt cx="7164705" cy="2867025"/>
          </a:xfrm>
        </p:grpSpPr>
        <p:pic>
          <p:nvPicPr>
            <p:cNvPr id="611" name="Google Shape;611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97551" y="3860292"/>
              <a:ext cx="7164323" cy="2866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Google Shape;612;p34"/>
            <p:cNvSpPr/>
            <p:nvPr/>
          </p:nvSpPr>
          <p:spPr>
            <a:xfrm>
              <a:off x="4797551" y="3860292"/>
              <a:ext cx="7164705" cy="2867025"/>
            </a:xfrm>
            <a:custGeom>
              <a:rect b="b" l="l" r="r" t="t"/>
              <a:pathLst>
                <a:path extrusionOk="0" h="2867025" w="7164705">
                  <a:moveTo>
                    <a:pt x="0" y="1194434"/>
                  </a:moveTo>
                  <a:lnTo>
                    <a:pt x="1433322" y="0"/>
                  </a:lnTo>
                  <a:lnTo>
                    <a:pt x="1433322" y="477773"/>
                  </a:lnTo>
                  <a:lnTo>
                    <a:pt x="3582162" y="477773"/>
                  </a:lnTo>
                  <a:lnTo>
                    <a:pt x="3641697" y="482039"/>
                  </a:lnTo>
                  <a:lnTo>
                    <a:pt x="3695187" y="494077"/>
                  </a:lnTo>
                  <a:lnTo>
                    <a:pt x="3740499" y="512746"/>
                  </a:lnTo>
                  <a:lnTo>
                    <a:pt x="3775503" y="536908"/>
                  </a:lnTo>
                  <a:lnTo>
                    <a:pt x="3806063" y="597153"/>
                  </a:lnTo>
                  <a:lnTo>
                    <a:pt x="3798067" y="628936"/>
                  </a:lnTo>
                  <a:lnTo>
                    <a:pt x="3740499" y="681672"/>
                  </a:lnTo>
                  <a:lnTo>
                    <a:pt x="3695187" y="700353"/>
                  </a:lnTo>
                  <a:lnTo>
                    <a:pt x="3641697" y="712394"/>
                  </a:lnTo>
                  <a:lnTo>
                    <a:pt x="3582162" y="716660"/>
                  </a:lnTo>
                  <a:lnTo>
                    <a:pt x="3522626" y="720927"/>
                  </a:lnTo>
                  <a:lnTo>
                    <a:pt x="3469136" y="732968"/>
                  </a:lnTo>
                  <a:lnTo>
                    <a:pt x="3423824" y="751649"/>
                  </a:lnTo>
                  <a:lnTo>
                    <a:pt x="3388820" y="775833"/>
                  </a:lnTo>
                  <a:lnTo>
                    <a:pt x="3366256" y="804385"/>
                  </a:lnTo>
                  <a:lnTo>
                    <a:pt x="3358261" y="836167"/>
                  </a:lnTo>
                  <a:lnTo>
                    <a:pt x="3366256" y="867897"/>
                  </a:lnTo>
                  <a:lnTo>
                    <a:pt x="3423824" y="920575"/>
                  </a:lnTo>
                  <a:lnTo>
                    <a:pt x="3469136" y="939244"/>
                  </a:lnTo>
                  <a:lnTo>
                    <a:pt x="3522626" y="951282"/>
                  </a:lnTo>
                  <a:lnTo>
                    <a:pt x="3582162" y="955547"/>
                  </a:lnTo>
                  <a:lnTo>
                    <a:pt x="5731002" y="955547"/>
                  </a:lnTo>
                  <a:lnTo>
                    <a:pt x="5731002" y="477773"/>
                  </a:lnTo>
                  <a:lnTo>
                    <a:pt x="7164324" y="1672208"/>
                  </a:lnTo>
                  <a:lnTo>
                    <a:pt x="5731002" y="2866643"/>
                  </a:lnTo>
                  <a:lnTo>
                    <a:pt x="5731002" y="2388869"/>
                  </a:lnTo>
                  <a:lnTo>
                    <a:pt x="3582162" y="2388869"/>
                  </a:lnTo>
                  <a:lnTo>
                    <a:pt x="3522626" y="2384603"/>
                  </a:lnTo>
                  <a:lnTo>
                    <a:pt x="3469136" y="2372561"/>
                  </a:lnTo>
                  <a:lnTo>
                    <a:pt x="3423824" y="2353884"/>
                  </a:lnTo>
                  <a:lnTo>
                    <a:pt x="3388820" y="2329710"/>
                  </a:lnTo>
                  <a:lnTo>
                    <a:pt x="3358261" y="2269426"/>
                  </a:lnTo>
                  <a:lnTo>
                    <a:pt x="3358261" y="1911095"/>
                  </a:lnTo>
                  <a:lnTo>
                    <a:pt x="1433322" y="1911095"/>
                  </a:lnTo>
                  <a:lnTo>
                    <a:pt x="1433322" y="2388857"/>
                  </a:lnTo>
                  <a:lnTo>
                    <a:pt x="0" y="1194434"/>
                  </a:lnTo>
                  <a:close/>
                </a:path>
                <a:path extrusionOk="0" h="2867025" w="7164705">
                  <a:moveTo>
                    <a:pt x="3806063" y="597153"/>
                  </a:moveTo>
                  <a:lnTo>
                    <a:pt x="3806063" y="955547"/>
                  </a:lnTo>
                </a:path>
                <a:path extrusionOk="0" h="2867025" w="7164705">
                  <a:moveTo>
                    <a:pt x="3358261" y="836167"/>
                  </a:moveTo>
                  <a:lnTo>
                    <a:pt x="3358261" y="1911095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13" name="Google Shape;613;p34"/>
          <p:cNvSpPr txBox="1"/>
          <p:nvPr/>
        </p:nvSpPr>
        <p:spPr>
          <a:xfrm>
            <a:off x="5805175" y="4106150"/>
            <a:ext cx="2248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Dışarıdan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p34"/>
          <p:cNvSpPr txBox="1"/>
          <p:nvPr/>
        </p:nvSpPr>
        <p:spPr>
          <a:xfrm>
            <a:off x="8842300" y="4498325"/>
            <a:ext cx="22482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İçeriden</a:t>
            </a:r>
            <a:endParaRPr sz="4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5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Örnek saldırı senaryoları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20" name="Google Shape;620;p35"/>
          <p:cNvSpPr txBox="1"/>
          <p:nvPr/>
        </p:nvSpPr>
        <p:spPr>
          <a:xfrm>
            <a:off x="5448400" y="1049725"/>
            <a:ext cx="6541200" cy="5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Sistem yöneticisi sahte diploma sahip ve referansları sahte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Bakanlıkta yetkili kullanıcı “RedHack” üyesi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Yazılımcı mühendisi</a:t>
            </a:r>
            <a:r>
              <a:rPr lang="en-US" sz="2300">
                <a:solidFill>
                  <a:schemeClr val="lt1"/>
                </a:solidFill>
              </a:rPr>
              <a:t> zombi (</a:t>
            </a:r>
            <a:r>
              <a:rPr lang="en-US" sz="2300">
                <a:solidFill>
                  <a:schemeClr val="lt1"/>
                </a:solidFill>
              </a:rPr>
              <a:t>korsan) işletim sistemi kullanıyor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Kurum içinde zayıf şifreli wifi modem var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Şirkette kısa zamanlı danışman olarak çalışan kişiler güçlü yetkilere sahip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Toplantı odasındaki misafir ağı ile şirket içi ağa erişimi sağlayabiliyor.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621" name="Google Shape;6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194625"/>
            <a:ext cx="5019726" cy="376479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5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https://economictimes.indiatimes.com/news/how-to/how-to-protect-your-personal-and-professional-devices-from-cyber-attacks/articleshow/97373350.cms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Kaynaklar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410" name="Google Shape;410;p18"/>
          <p:cNvSpPr txBox="1"/>
          <p:nvPr>
            <p:ph idx="1" type="body"/>
          </p:nvPr>
        </p:nvSpPr>
        <p:spPr>
          <a:xfrm>
            <a:off x="556475" y="1252075"/>
            <a:ext cx="11397600" cy="4982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508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>
                <a:solidFill>
                  <a:schemeClr val="dk1"/>
                </a:solidFill>
              </a:rPr>
              <a:t>İbrahim Soğukpınar, </a:t>
            </a:r>
            <a:r>
              <a:rPr b="1" lang="en-US" sz="23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Veri ve Ağ Güvenliği Ders Notları</a:t>
            </a:r>
            <a:endParaRPr b="1" sz="2300">
              <a:solidFill>
                <a:schemeClr val="accent1"/>
              </a:solidFill>
            </a:endParaRPr>
          </a:p>
          <a:p>
            <a:pPr indent="-4508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>
                <a:solidFill>
                  <a:schemeClr val="dk1"/>
                </a:solidFill>
              </a:rPr>
              <a:t>Alper Başaran, </a:t>
            </a:r>
            <a:r>
              <a:rPr b="1" lang="en-US" sz="23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Siber Güvenlik ve Hacking</a:t>
            </a:r>
            <a:endParaRPr b="1" sz="2300">
              <a:solidFill>
                <a:schemeClr val="accent1"/>
              </a:solidFill>
            </a:endParaRPr>
          </a:p>
          <a:p>
            <a:pPr indent="-450850" lvl="0" marL="609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AutoNum type="arabicPeriod"/>
            </a:pPr>
            <a:r>
              <a:rPr b="1" lang="en-US" sz="2300">
                <a:solidFill>
                  <a:schemeClr val="dk1"/>
                </a:solidFill>
              </a:rPr>
              <a:t>Günce Öztürk, </a:t>
            </a:r>
            <a:r>
              <a:rPr b="1" lang="en-US" sz="23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Varlık Değerlemesinde İnsan</a:t>
            </a:r>
            <a:endParaRPr b="1" sz="2300">
              <a:solidFill>
                <a:schemeClr val="accent1"/>
              </a:solidFill>
            </a:endParaRPr>
          </a:p>
        </p:txBody>
      </p:sp>
      <p:sp>
        <p:nvSpPr>
          <p:cNvPr id="411" name="Google Shape;411;p18"/>
          <p:cNvSpPr txBox="1"/>
          <p:nvPr>
            <p:ph type="title"/>
          </p:nvPr>
        </p:nvSpPr>
        <p:spPr>
          <a:xfrm>
            <a:off x="650675" y="4857200"/>
            <a:ext cx="110868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53975">
            <a:noAutofit/>
          </a:bodyPr>
          <a:lstStyle/>
          <a:p>
            <a:pPr indent="-2120265" lvl="0" marL="2132965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Sunumda özgün katkım çok azdır. Sunum büyük çoğunluğu kaynaklardan derlenmiştir.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6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O halde ne kadar güvenlik gerekli?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628" name="Google Shape;628;p36"/>
          <p:cNvPicPr preferRelativeResize="0"/>
          <p:nvPr/>
        </p:nvPicPr>
        <p:blipFill rotWithShape="1">
          <a:blip r:embed="rId3">
            <a:alphaModFix/>
          </a:blip>
          <a:srcRect b="7646" l="3512" r="0" t="5661"/>
          <a:stretch/>
        </p:blipFill>
        <p:spPr>
          <a:xfrm>
            <a:off x="494575" y="1670550"/>
            <a:ext cx="4988325" cy="29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36"/>
          <p:cNvSpPr txBox="1"/>
          <p:nvPr/>
        </p:nvSpPr>
        <p:spPr>
          <a:xfrm>
            <a:off x="5729225" y="913675"/>
            <a:ext cx="6260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b="1" lang="en-US" sz="2100">
                <a:solidFill>
                  <a:srgbClr val="FFFF00"/>
                </a:solidFill>
              </a:rPr>
              <a:t>Ne tür varlık</a:t>
            </a:r>
            <a:r>
              <a:rPr lang="en-US" sz="2100">
                <a:solidFill>
                  <a:srgbClr val="FFFFFF"/>
                </a:solidFill>
              </a:rPr>
              <a:t>ları korumak gereklidir?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varlıkları </a:t>
            </a:r>
            <a:r>
              <a:rPr b="1" lang="en-US" sz="2100">
                <a:solidFill>
                  <a:srgbClr val="FFFF00"/>
                </a:solidFill>
              </a:rPr>
              <a:t>nelere karşı</a:t>
            </a:r>
            <a:r>
              <a:rPr lang="en-US" sz="2100">
                <a:solidFill>
                  <a:srgbClr val="FFFFFF"/>
                </a:solidFill>
              </a:rPr>
              <a:t> korumalıyız?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Bize </a:t>
            </a:r>
            <a:r>
              <a:rPr b="1" lang="en-US" sz="2100">
                <a:solidFill>
                  <a:srgbClr val="FFFF00"/>
                </a:solidFill>
              </a:rPr>
              <a:t>kim</a:t>
            </a:r>
            <a:r>
              <a:rPr lang="en-US" sz="2100">
                <a:solidFill>
                  <a:srgbClr val="FFFFFF"/>
                </a:solidFill>
              </a:rPr>
              <a:t> tehlikeli </a:t>
            </a:r>
            <a:r>
              <a:rPr b="1" lang="en-US" sz="2100">
                <a:solidFill>
                  <a:srgbClr val="FFFF00"/>
                </a:solidFill>
              </a:rPr>
              <a:t>saldırı</a:t>
            </a:r>
            <a:r>
              <a:rPr lang="en-US" sz="2100">
                <a:solidFill>
                  <a:srgbClr val="FFFFFF"/>
                </a:solidFill>
              </a:rPr>
              <a:t> yapabilir ve ne kazanabilir?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</a:t>
            </a:r>
            <a:r>
              <a:rPr b="1" lang="en-US" sz="2100">
                <a:solidFill>
                  <a:srgbClr val="FFFF00"/>
                </a:solidFill>
              </a:rPr>
              <a:t>tehditin</a:t>
            </a:r>
            <a:r>
              <a:rPr lang="en-US" sz="2100">
                <a:solidFill>
                  <a:srgbClr val="FFFFFF"/>
                </a:solidFill>
              </a:rPr>
              <a:t> varlıklarımızı </a:t>
            </a:r>
            <a:r>
              <a:rPr b="1" lang="en-US" sz="2100">
                <a:solidFill>
                  <a:srgbClr val="FFFF00"/>
                </a:solidFill>
              </a:rPr>
              <a:t>bozma olasılığı</a:t>
            </a:r>
            <a:r>
              <a:rPr lang="en-US" sz="2100">
                <a:solidFill>
                  <a:srgbClr val="FFFFFF"/>
                </a:solidFill>
              </a:rPr>
              <a:t> ne kadardır?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Eğer bir tehlikeli saldırı olursa bunun </a:t>
            </a:r>
            <a:r>
              <a:rPr b="1" lang="en-US" sz="2100">
                <a:solidFill>
                  <a:srgbClr val="FFFF00"/>
                </a:solidFill>
              </a:rPr>
              <a:t>ivedi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atak veya bozulmanın </a:t>
            </a:r>
            <a:r>
              <a:rPr b="1" lang="en-US" sz="2100">
                <a:solidFill>
                  <a:srgbClr val="FFFF00"/>
                </a:solidFill>
              </a:rPr>
              <a:t>geri kazanma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varlıklar, </a:t>
            </a:r>
            <a:r>
              <a:rPr b="1" lang="en-US" sz="2100">
                <a:solidFill>
                  <a:srgbClr val="FFFF00"/>
                </a:solidFill>
              </a:rPr>
              <a:t>etkin maliyet</a:t>
            </a:r>
            <a:r>
              <a:rPr lang="en-US" sz="2100">
                <a:solidFill>
                  <a:srgbClr val="FFFFFF"/>
                </a:solidFill>
              </a:rPr>
              <a:t> ile nasıl korunabilir?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630" name="Google Shape;630;p36"/>
          <p:cNvSpPr/>
          <p:nvPr/>
        </p:nvSpPr>
        <p:spPr>
          <a:xfrm>
            <a:off x="5671050" y="2860425"/>
            <a:ext cx="6396300" cy="988200"/>
          </a:xfrm>
          <a:prstGeom prst="rect">
            <a:avLst/>
          </a:prstGeom>
          <a:solidFill>
            <a:srgbClr val="FFFFFF">
              <a:alpha val="1899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6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https://levelfa.com/five-not-dumb-ways-to-protect-your-identity-and-digital-assets/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7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S</a:t>
            </a:r>
            <a:r>
              <a:rPr lang="en-US" sz="2900">
                <a:solidFill>
                  <a:srgbClr val="FFFFFF"/>
                </a:solidFill>
              </a:rPr>
              <a:t>aldırının gerçekleşme ihtimali nasıl hesaplar?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37" name="Google Shape;637;p37"/>
          <p:cNvSpPr txBox="1"/>
          <p:nvPr/>
        </p:nvSpPr>
        <p:spPr>
          <a:xfrm>
            <a:off x="5868350" y="1103950"/>
            <a:ext cx="61212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Saldırı k</a:t>
            </a:r>
            <a:r>
              <a:rPr lang="en-US" sz="2300">
                <a:solidFill>
                  <a:schemeClr val="lt1"/>
                </a:solidFill>
              </a:rPr>
              <a:t>aynakları ve kuruluşa karşı yapılabilecek saldırı türlerinin belirlenmesi gereklidir.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Kuruluşun saldırılara karşı potansiyel risklerinin değerlendirilmesi gereklidir.</a:t>
            </a:r>
            <a:endParaRPr sz="23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Char char="❏"/>
            </a:pPr>
            <a:r>
              <a:rPr b="1" lang="en-US" sz="2400">
                <a:solidFill>
                  <a:srgbClr val="FFFF00"/>
                </a:solidFill>
              </a:rPr>
              <a:t>Risk analizi ve Risk yönetimi</a:t>
            </a:r>
            <a:endParaRPr b="1" sz="24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638" name="Google Shape;6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075" y="1103950"/>
            <a:ext cx="5055275" cy="505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8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 yönetiminin amacı nedir?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44" name="Google Shape;644;p38"/>
          <p:cNvSpPr txBox="1"/>
          <p:nvPr>
            <p:ph idx="1" type="body"/>
          </p:nvPr>
        </p:nvSpPr>
        <p:spPr>
          <a:xfrm>
            <a:off x="4907150" y="1066450"/>
            <a:ext cx="7082700" cy="25791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Char char="❏"/>
            </a:pPr>
            <a:r>
              <a:rPr lang="en-US" sz="2600">
                <a:solidFill>
                  <a:schemeClr val="lt1"/>
                </a:solidFill>
              </a:rPr>
              <a:t>Riski</a:t>
            </a:r>
            <a:endParaRPr sz="26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Belirlemek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Değerlendirilmesi: Risk analizi ve risk derecelendirme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Kabul edilebilir seviyeye çekmektir.</a:t>
            </a:r>
            <a:endParaRPr sz="2600">
              <a:solidFill>
                <a:schemeClr val="lt1"/>
              </a:solidFill>
            </a:endParaRPr>
          </a:p>
        </p:txBody>
      </p:sp>
      <p:pic>
        <p:nvPicPr>
          <p:cNvPr id="645" name="Google Shape;6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25" y="1066450"/>
            <a:ext cx="4412948" cy="2477977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8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https://technologyadvice.com/blog/information-technology/project-risks-examples/</a:t>
            </a:r>
            <a:endParaRPr sz="1000">
              <a:solidFill>
                <a:srgbClr val="FFF2CC"/>
              </a:solidFill>
            </a:endParaRPr>
          </a:p>
        </p:txBody>
      </p:sp>
      <p:sp>
        <p:nvSpPr>
          <p:cNvPr id="647" name="Google Shape;647;p38"/>
          <p:cNvSpPr txBox="1"/>
          <p:nvPr>
            <p:ph idx="1" type="body"/>
          </p:nvPr>
        </p:nvSpPr>
        <p:spPr>
          <a:xfrm>
            <a:off x="4907150" y="3798025"/>
            <a:ext cx="6981600" cy="2524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❏"/>
            </a:pPr>
            <a:r>
              <a:rPr b="1" lang="en-US" sz="2400" u="sng">
                <a:solidFill>
                  <a:srgbClr val="FF0000"/>
                </a:solidFill>
              </a:rPr>
              <a:t>%100 güvenlik yoktur.</a:t>
            </a:r>
            <a:endParaRPr sz="2400" u="sng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AF50"/>
              </a:buClr>
              <a:buSzPts val="2300"/>
              <a:buChar char="❏"/>
            </a:pPr>
            <a:r>
              <a:rPr b="1" lang="en-US" sz="2400" u="sng">
                <a:solidFill>
                  <a:srgbClr val="00AF50"/>
                </a:solidFill>
              </a:rPr>
              <a:t>Riskler bertaraf edilmeli veya devredilmelidir</a:t>
            </a:r>
            <a:endParaRPr b="1" sz="2400" u="sng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400" u="sng">
                <a:solidFill>
                  <a:schemeClr val="lt1"/>
                </a:solidFill>
              </a:rPr>
              <a:t>Riski %100 ölçmekte mümkün değildir.</a:t>
            </a:r>
            <a:r>
              <a:rPr lang="en-US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2400">
                <a:solidFill>
                  <a:schemeClr val="lt1"/>
                </a:solidFill>
              </a:rPr>
              <a:t>Sadece ölçeklendirilebilir.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8" name="Google Shape;6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98025"/>
            <a:ext cx="4521545" cy="25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9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 analizinin amaçları neler?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54" name="Google Shape;654;p39"/>
          <p:cNvSpPr txBox="1"/>
          <p:nvPr/>
        </p:nvSpPr>
        <p:spPr>
          <a:xfrm>
            <a:off x="527550" y="1049725"/>
            <a:ext cx="11462100" cy="5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Varlıkları ve değerlerini belirlemek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Zafiyet ve tehditleri belirlemek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Zararın maddi boyutunu belirlemek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Kabul edilebilir maliyetli çözümler ortaya koymak</a:t>
            </a:r>
            <a:endParaRPr sz="2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655" name="Google Shape;6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501" y="3393000"/>
            <a:ext cx="7351826" cy="267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39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https://www.avanti-europe.ch/risk-management-strategy/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0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 nedir?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62" name="Google Shape;662;p40"/>
          <p:cNvSpPr txBox="1"/>
          <p:nvPr/>
        </p:nvSpPr>
        <p:spPr>
          <a:xfrm>
            <a:off x="5683525" y="1635625"/>
            <a:ext cx="6348900" cy="3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Varlık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üzerinde </a:t>
            </a: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tehdit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oluşturan bir </a:t>
            </a: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zafiyetin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bir </a:t>
            </a: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tehdit ajanı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tarafından kullanılmasına bağlı </a:t>
            </a:r>
            <a:r>
              <a:rPr b="1" lang="en-US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zarar beklentisidir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= f (varlık, açıklık, tehdit) -&gt; zarar beklentisi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663" name="Google Shape;6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22" y="1635613"/>
            <a:ext cx="5108125" cy="358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1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 çeşitleri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69" name="Google Shape;669;p41"/>
          <p:cNvSpPr txBox="1"/>
          <p:nvPr/>
        </p:nvSpPr>
        <p:spPr>
          <a:xfrm>
            <a:off x="6272350" y="994800"/>
            <a:ext cx="5527500" cy="5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Fiziksel tehditler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İnsan etkeni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Cihaz hatası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İç ve dış saldırılar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Verinin yanlış kullanılması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Veri kaybı</a:t>
            </a:r>
            <a:endParaRPr sz="3000">
              <a:solidFill>
                <a:schemeClr val="lt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❏"/>
            </a:pPr>
            <a:r>
              <a:rPr lang="en-US" sz="3000">
                <a:solidFill>
                  <a:schemeClr val="lt1"/>
                </a:solidFill>
              </a:rPr>
              <a:t>Uygulama hatası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670" name="Google Shape;6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75" y="994775"/>
            <a:ext cx="5149168" cy="52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42"/>
          <p:cNvPicPr preferRelativeResize="0"/>
          <p:nvPr/>
        </p:nvPicPr>
        <p:blipFill rotWithShape="1">
          <a:blip r:embed="rId3">
            <a:alphaModFix/>
          </a:blip>
          <a:srcRect b="0" l="15002" r="13625" t="20948"/>
          <a:stretch/>
        </p:blipFill>
        <p:spPr>
          <a:xfrm>
            <a:off x="478700" y="1069825"/>
            <a:ext cx="6287444" cy="52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42"/>
          <p:cNvSpPr txBox="1"/>
          <p:nvPr>
            <p:ph type="title"/>
          </p:nvPr>
        </p:nvSpPr>
        <p:spPr>
          <a:xfrm>
            <a:off x="203024" y="-33000"/>
            <a:ext cx="117234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 analizinde aktörler kim ve kavramlar neler?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77" name="Google Shape;677;p42"/>
          <p:cNvSpPr txBox="1"/>
          <p:nvPr/>
        </p:nvSpPr>
        <p:spPr>
          <a:xfrm>
            <a:off x="7120425" y="1565500"/>
            <a:ext cx="47049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300"/>
              <a:buChar char="❏"/>
            </a:pPr>
            <a:r>
              <a:rPr b="1" lang="en-US" sz="2300">
                <a:solidFill>
                  <a:srgbClr val="595959"/>
                </a:solidFill>
              </a:rPr>
              <a:t>Varlık (Assets)</a:t>
            </a:r>
            <a:endParaRPr b="1" sz="2300">
              <a:solidFill>
                <a:srgbClr val="595959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300"/>
              <a:buChar char="❏"/>
            </a:pPr>
            <a:r>
              <a:rPr b="1" lang="en-US" sz="2300">
                <a:solidFill>
                  <a:srgbClr val="38761D"/>
                </a:solidFill>
              </a:rPr>
              <a:t>Zafiyet (Vulnerability)</a:t>
            </a:r>
            <a:endParaRPr b="1" sz="2300">
              <a:solidFill>
                <a:srgbClr val="38761D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6BBE4"/>
              </a:buClr>
              <a:buSzPts val="2300"/>
              <a:buChar char="❏"/>
            </a:pPr>
            <a:r>
              <a:rPr b="1" lang="en-US" sz="2300">
                <a:solidFill>
                  <a:srgbClr val="56BBE4"/>
                </a:solidFill>
              </a:rPr>
              <a:t>Tehdit (Threat)</a:t>
            </a:r>
            <a:endParaRPr b="1" sz="2300">
              <a:solidFill>
                <a:srgbClr val="56BBE4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300"/>
              <a:buChar char="❏"/>
            </a:pPr>
            <a:r>
              <a:rPr b="1" lang="en-US" sz="2300">
                <a:solidFill>
                  <a:schemeClr val="accent3"/>
                </a:solidFill>
              </a:rPr>
              <a:t>Tehdit ajanı (Threat agent)</a:t>
            </a:r>
            <a:endParaRPr b="1" sz="2300">
              <a:solidFill>
                <a:schemeClr val="accent3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300"/>
              <a:buChar char="❏"/>
            </a:pPr>
            <a:r>
              <a:rPr b="1" lang="en-US" sz="2300">
                <a:solidFill>
                  <a:srgbClr val="FF0000"/>
                </a:solidFill>
              </a:rPr>
              <a:t>Risk (Risk)</a:t>
            </a:r>
            <a:endParaRPr b="1" sz="2300">
              <a:solidFill>
                <a:srgbClr val="FF0000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5D88"/>
              </a:buClr>
              <a:buSzPts val="2300"/>
              <a:buChar char="❏"/>
            </a:pPr>
            <a:r>
              <a:rPr b="1" lang="en-US" sz="2300">
                <a:solidFill>
                  <a:srgbClr val="385D88"/>
                </a:solidFill>
              </a:rPr>
              <a:t>Karşı önlem ve koruma (Countermeasure)</a:t>
            </a:r>
            <a:endParaRPr b="1" sz="2300">
              <a:solidFill>
                <a:srgbClr val="385D88"/>
              </a:solidFill>
            </a:endParaRPr>
          </a:p>
        </p:txBody>
      </p:sp>
      <p:sp>
        <p:nvSpPr>
          <p:cNvPr id="678" name="Google Shape;678;p42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https://slideplayer.com/slide/14594700/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3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Risklerin belirlenmesi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84" name="Google Shape;684;p43"/>
          <p:cNvSpPr txBox="1"/>
          <p:nvPr/>
        </p:nvSpPr>
        <p:spPr>
          <a:xfrm>
            <a:off x="5324525" y="1049725"/>
            <a:ext cx="6665100" cy="5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Varlıkların 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 varlık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sahiplerinin</a:t>
            </a: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belirlenmesi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Varlığa yönelik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tehditlerin</a:t>
            </a: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belirlenmesi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 tehditlerin kullanabileceği </a:t>
            </a:r>
            <a:r>
              <a:rPr b="1" lang="en-US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zafiyetlerin</a:t>
            </a: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belirlenmesi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Tehdit ve açıklıkların varlığın gizlilik, bütünlük veya erişilebilirliğine </a:t>
            </a:r>
            <a:r>
              <a:rPr b="1" lang="en-US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etkisinin belirlenmesi</a:t>
            </a:r>
            <a:endParaRPr sz="2300">
              <a:solidFill>
                <a:schemeClr val="accent6"/>
              </a:solidFill>
            </a:endParaRPr>
          </a:p>
        </p:txBody>
      </p:sp>
      <p:pic>
        <p:nvPicPr>
          <p:cNvPr id="685" name="Google Shape;6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5" y="2002900"/>
            <a:ext cx="5019726" cy="190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4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Varlıklar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91" name="Google Shape;691;p44"/>
          <p:cNvSpPr txBox="1"/>
          <p:nvPr/>
        </p:nvSpPr>
        <p:spPr>
          <a:xfrm>
            <a:off x="5881000" y="1095125"/>
            <a:ext cx="6108600" cy="5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İnsanlar </a:t>
            </a:r>
            <a:r>
              <a:rPr i="1" lang="en-US" sz="2500">
                <a:solidFill>
                  <a:schemeClr val="accent6"/>
                </a:solidFill>
              </a:rPr>
              <a:t>(personel, müşteriler, tedarikçiler..)</a:t>
            </a:r>
            <a:endParaRPr sz="2500">
              <a:solidFill>
                <a:schemeClr val="accent6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Bilgi </a:t>
            </a:r>
            <a:r>
              <a:rPr i="1" lang="en-US" sz="2500">
                <a:solidFill>
                  <a:schemeClr val="accent6"/>
                </a:solidFill>
              </a:rPr>
              <a:t>(kağıt ve elektronik ortamdaki)</a:t>
            </a:r>
            <a:endParaRPr sz="2500">
              <a:solidFill>
                <a:schemeClr val="accent6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Yazılım varlıkları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Fiziksel varlıklar </a:t>
            </a:r>
            <a:r>
              <a:rPr i="1" lang="en-US" sz="2500">
                <a:solidFill>
                  <a:schemeClr val="accent6"/>
                </a:solidFill>
              </a:rPr>
              <a:t>(bilgisayar ve iletişim donanımı, altyapı varlıkları)</a:t>
            </a:r>
            <a:endParaRPr sz="2500">
              <a:solidFill>
                <a:schemeClr val="accent6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Hizmetler </a:t>
            </a:r>
            <a:r>
              <a:rPr i="1" lang="en-US" sz="2500">
                <a:solidFill>
                  <a:schemeClr val="accent6"/>
                </a:solidFill>
              </a:rPr>
              <a:t>(bilişim, ısıtma, havalandırma..)</a:t>
            </a:r>
            <a:endParaRPr sz="2500">
              <a:solidFill>
                <a:schemeClr val="accent6"/>
              </a:solidFill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Kurum imajı ve itibarı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692" name="Google Shape;6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50" y="1954450"/>
            <a:ext cx="5019725" cy="2949088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4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https://www.epicenternetwork.eu/blog/basel-rwa-and-rules-of-thumb-in-risk-management/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5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Varlıkların sahipleri kim?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699" name="Google Shape;699;p45"/>
          <p:cNvSpPr txBox="1"/>
          <p:nvPr/>
        </p:nvSpPr>
        <p:spPr>
          <a:xfrm>
            <a:off x="5324525" y="1421925"/>
            <a:ext cx="6665100" cy="3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Varlık sahibi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= Birey veya birim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Varlığın </a:t>
            </a:r>
            <a:r>
              <a:rPr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üretilmesinden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geliştirilmesinden, bakımından, </a:t>
            </a:r>
            <a:r>
              <a:rPr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kullanımından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	</a:t>
            </a:r>
            <a:r>
              <a:rPr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güvenliğinden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sorumludur.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İş sürecine, bir uygulamaya veya veri setine sahip atanabilir.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700" name="Google Shape;7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5" y="1527750"/>
            <a:ext cx="5019725" cy="3348157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45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https://blog.qooling.com/ncr-who-is-responsible-for-it/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9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ihtiyacı</a:t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417" name="Google Shape;417;p19"/>
          <p:cNvSpPr txBox="1"/>
          <p:nvPr/>
        </p:nvSpPr>
        <p:spPr>
          <a:xfrm>
            <a:off x="3625288" y="1389875"/>
            <a:ext cx="7139400" cy="41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b="1" sz="405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3028315" rtl="0" algn="ctr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Kendini</a:t>
            </a:r>
            <a:endParaRPr b="1"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3027045" rtl="0" algn="ctr">
              <a:lnSpc>
                <a:spcPct val="100000"/>
              </a:lnSpc>
              <a:spcBef>
                <a:spcPts val="65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Gerçekleştirme</a:t>
            </a:r>
            <a:endParaRPr b="1"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302641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Saygı İhtiyacı</a:t>
            </a:r>
            <a:endParaRPr b="1"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3025140" rtl="0" algn="ctr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(Yetki Statü Kazanma)</a:t>
            </a:r>
            <a:endParaRPr b="1"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302704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Ait olma ve Sevgi ihtiyacı</a:t>
            </a:r>
            <a:endParaRPr b="1"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302958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Güvenlik İhtiyacı (Güvende Hissetme)</a:t>
            </a:r>
            <a:endParaRPr b="1" sz="20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302704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Fiziksel İhtiyaçlar (Açlık, susuzluk vs.)</a:t>
            </a:r>
            <a:endParaRPr b="1" sz="2000"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418" name="Google Shape;418;p19"/>
          <p:cNvGrpSpPr/>
          <p:nvPr/>
        </p:nvGrpSpPr>
        <p:grpSpPr>
          <a:xfrm>
            <a:off x="1427304" y="1052261"/>
            <a:ext cx="8499475" cy="4753483"/>
            <a:chOff x="1764791" y="1239011"/>
            <a:chExt cx="8499475" cy="4753483"/>
          </a:xfrm>
        </p:grpSpPr>
        <p:sp>
          <p:nvSpPr>
            <p:cNvPr id="419" name="Google Shape;419;p19"/>
            <p:cNvSpPr/>
            <p:nvPr/>
          </p:nvSpPr>
          <p:spPr>
            <a:xfrm>
              <a:off x="2529839" y="1239011"/>
              <a:ext cx="6969759" cy="3896995"/>
            </a:xfrm>
            <a:custGeom>
              <a:rect b="b" l="l" r="r" t="t"/>
              <a:pathLst>
                <a:path extrusionOk="0" h="3896995" w="6969759">
                  <a:moveTo>
                    <a:pt x="1831848" y="1848612"/>
                  </a:moveTo>
                  <a:lnTo>
                    <a:pt x="3484626" y="0"/>
                  </a:lnTo>
                  <a:lnTo>
                    <a:pt x="5137404" y="1848612"/>
                  </a:lnTo>
                  <a:lnTo>
                    <a:pt x="1831848" y="1848612"/>
                  </a:lnTo>
                  <a:close/>
                </a:path>
                <a:path extrusionOk="0" h="3896995" w="6969759">
                  <a:moveTo>
                    <a:pt x="1059180" y="2714244"/>
                  </a:moveTo>
                  <a:lnTo>
                    <a:pt x="1833118" y="1848612"/>
                  </a:lnTo>
                  <a:lnTo>
                    <a:pt x="5137658" y="1848612"/>
                  </a:lnTo>
                  <a:lnTo>
                    <a:pt x="5911595" y="2714244"/>
                  </a:lnTo>
                  <a:lnTo>
                    <a:pt x="1059180" y="2714244"/>
                  </a:lnTo>
                  <a:close/>
                </a:path>
                <a:path extrusionOk="0" h="3896995" w="6969759">
                  <a:moveTo>
                    <a:pt x="512064" y="3325368"/>
                  </a:moveTo>
                  <a:lnTo>
                    <a:pt x="1058418" y="2714244"/>
                  </a:lnTo>
                  <a:lnTo>
                    <a:pt x="5910834" y="2714244"/>
                  </a:lnTo>
                  <a:lnTo>
                    <a:pt x="6457188" y="3325368"/>
                  </a:lnTo>
                  <a:lnTo>
                    <a:pt x="512064" y="3325368"/>
                  </a:lnTo>
                  <a:close/>
                </a:path>
                <a:path extrusionOk="0" h="3896995" w="6969759">
                  <a:moveTo>
                    <a:pt x="0" y="3896868"/>
                  </a:moveTo>
                  <a:lnTo>
                    <a:pt x="510921" y="3325368"/>
                  </a:lnTo>
                  <a:lnTo>
                    <a:pt x="6458331" y="3325368"/>
                  </a:lnTo>
                  <a:lnTo>
                    <a:pt x="6969252" y="3896868"/>
                  </a:lnTo>
                  <a:lnTo>
                    <a:pt x="0" y="3896868"/>
                  </a:lnTo>
                  <a:close/>
                </a:path>
              </a:pathLst>
            </a:custGeom>
            <a:noFill/>
            <a:ln cap="flat" cmpd="sng" w="762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1764791" y="5135879"/>
              <a:ext cx="8499475" cy="856615"/>
            </a:xfrm>
            <a:custGeom>
              <a:rect b="b" l="l" r="r" t="t"/>
              <a:pathLst>
                <a:path extrusionOk="0" h="856615" w="8499475">
                  <a:moveTo>
                    <a:pt x="0" y="856488"/>
                  </a:moveTo>
                  <a:lnTo>
                    <a:pt x="765809" y="0"/>
                  </a:lnTo>
                  <a:lnTo>
                    <a:pt x="7733537" y="0"/>
                  </a:lnTo>
                  <a:lnTo>
                    <a:pt x="8499348" y="856488"/>
                  </a:lnTo>
                  <a:lnTo>
                    <a:pt x="0" y="856488"/>
                  </a:lnTo>
                  <a:close/>
                </a:path>
              </a:pathLst>
            </a:custGeom>
            <a:noFill/>
            <a:ln cap="flat" cmpd="sng" w="762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6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Varlık listesi nasıl oluşturulur?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707" name="Google Shape;707;p46"/>
          <p:cNvSpPr txBox="1"/>
          <p:nvPr/>
        </p:nvSpPr>
        <p:spPr>
          <a:xfrm>
            <a:off x="5324525" y="1049725"/>
            <a:ext cx="6665100" cy="5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Neyi korumak istediğimizi listeleriz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analizi için başlangıç noktasıdır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Varlık listesine, varlıkların fiziksel yeri, formatı, yedeği olup olmadığı gibi  olası bir felaketten kurtarma durumunda gerekli olacak bilgiler girilir.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Varlıkların sahipleri ve değeri belirlenerek varlık envanteri oluşturulur</a:t>
            </a:r>
            <a:endParaRPr b="1" sz="24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708" name="Google Shape;70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5" y="1668550"/>
            <a:ext cx="5019725" cy="282359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6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https://www.newyorker.com/culture/2020-in-review/my-year-of-making-lists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7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Varlık listesinin oluşturulma sırası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715" name="Google Shape;715;p47"/>
          <p:cNvSpPr/>
          <p:nvPr/>
        </p:nvSpPr>
        <p:spPr>
          <a:xfrm>
            <a:off x="2962173" y="1586375"/>
            <a:ext cx="6243828" cy="3119754"/>
          </a:xfrm>
          <a:custGeom>
            <a:rect b="b" l="l" r="r" t="t"/>
            <a:pathLst>
              <a:path extrusionOk="0" h="3119754" w="7345680">
                <a:moveTo>
                  <a:pt x="1836420" y="1560576"/>
                </a:moveTo>
                <a:lnTo>
                  <a:pt x="3672840" y="0"/>
                </a:lnTo>
                <a:lnTo>
                  <a:pt x="5509259" y="1560576"/>
                </a:lnTo>
                <a:lnTo>
                  <a:pt x="1836420" y="1560576"/>
                </a:lnTo>
                <a:close/>
              </a:path>
              <a:path extrusionOk="0" h="3119754" w="7345680">
                <a:moveTo>
                  <a:pt x="0" y="3119628"/>
                </a:moveTo>
                <a:lnTo>
                  <a:pt x="1834895" y="1560576"/>
                </a:lnTo>
                <a:lnTo>
                  <a:pt x="5510783" y="1560576"/>
                </a:lnTo>
                <a:lnTo>
                  <a:pt x="7345680" y="3119628"/>
                </a:lnTo>
                <a:lnTo>
                  <a:pt x="0" y="3119628"/>
                </a:lnTo>
                <a:close/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6" name="Google Shape;716;p47"/>
          <p:cNvSpPr txBox="1"/>
          <p:nvPr/>
        </p:nvSpPr>
        <p:spPr>
          <a:xfrm>
            <a:off x="5264916" y="2500800"/>
            <a:ext cx="16329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Donanım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47"/>
          <p:cNvSpPr/>
          <p:nvPr/>
        </p:nvSpPr>
        <p:spPr>
          <a:xfrm>
            <a:off x="1403824" y="4706013"/>
            <a:ext cx="9355849" cy="1560829"/>
          </a:xfrm>
          <a:custGeom>
            <a:rect b="b" l="l" r="r" t="t"/>
            <a:pathLst>
              <a:path extrusionOk="0" h="1560829" w="11017250">
                <a:moveTo>
                  <a:pt x="0" y="1560576"/>
                </a:moveTo>
                <a:lnTo>
                  <a:pt x="1836674" y="0"/>
                </a:lnTo>
                <a:lnTo>
                  <a:pt x="9180322" y="0"/>
                </a:lnTo>
                <a:lnTo>
                  <a:pt x="11016996" y="1560576"/>
                </a:lnTo>
                <a:lnTo>
                  <a:pt x="0" y="1560576"/>
                </a:lnTo>
                <a:close/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8" name="Google Shape;718;p47"/>
          <p:cNvSpPr/>
          <p:nvPr/>
        </p:nvSpPr>
        <p:spPr>
          <a:xfrm>
            <a:off x="1290025" y="1731925"/>
            <a:ext cx="9592310" cy="4104640"/>
          </a:xfrm>
          <a:custGeom>
            <a:rect b="b" l="l" r="r" t="t"/>
            <a:pathLst>
              <a:path extrusionOk="0" h="4104640" w="10962640">
                <a:moveTo>
                  <a:pt x="306324" y="3726116"/>
                </a:moveTo>
                <a:lnTo>
                  <a:pt x="204216" y="3726116"/>
                </a:lnTo>
                <a:lnTo>
                  <a:pt x="204216" y="0"/>
                </a:lnTo>
                <a:lnTo>
                  <a:pt x="102108" y="0"/>
                </a:lnTo>
                <a:lnTo>
                  <a:pt x="102108" y="3726116"/>
                </a:lnTo>
                <a:lnTo>
                  <a:pt x="0" y="3726116"/>
                </a:lnTo>
                <a:lnTo>
                  <a:pt x="153162" y="4032440"/>
                </a:lnTo>
                <a:lnTo>
                  <a:pt x="280784" y="3777183"/>
                </a:lnTo>
                <a:lnTo>
                  <a:pt x="306324" y="3726116"/>
                </a:lnTo>
                <a:close/>
              </a:path>
              <a:path extrusionOk="0" h="4104640" w="10962640">
                <a:moveTo>
                  <a:pt x="10962132" y="377964"/>
                </a:moveTo>
                <a:lnTo>
                  <a:pt x="10936605" y="326898"/>
                </a:lnTo>
                <a:lnTo>
                  <a:pt x="10808970" y="71628"/>
                </a:lnTo>
                <a:lnTo>
                  <a:pt x="10655808" y="377964"/>
                </a:lnTo>
                <a:lnTo>
                  <a:pt x="10757916" y="377964"/>
                </a:lnTo>
                <a:lnTo>
                  <a:pt x="10757916" y="4104068"/>
                </a:lnTo>
                <a:lnTo>
                  <a:pt x="10860024" y="4104068"/>
                </a:lnTo>
                <a:lnTo>
                  <a:pt x="10860024" y="377964"/>
                </a:lnTo>
                <a:lnTo>
                  <a:pt x="10962132" y="377964"/>
                </a:lnTo>
                <a:close/>
              </a:path>
            </a:pathLst>
          </a:cu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19" name="Google Shape;719;p47"/>
          <p:cNvSpPr txBox="1"/>
          <p:nvPr/>
        </p:nvSpPr>
        <p:spPr>
          <a:xfrm>
            <a:off x="1840122" y="1807779"/>
            <a:ext cx="22737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Varlıkların İsimlerinin Belirlenmesi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47"/>
          <p:cNvSpPr txBox="1"/>
          <p:nvPr/>
        </p:nvSpPr>
        <p:spPr>
          <a:xfrm>
            <a:off x="8345756" y="2264076"/>
            <a:ext cx="21696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Güvenlik Kriterlerinin Belirlenmesi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47"/>
          <p:cNvSpPr txBox="1"/>
          <p:nvPr/>
        </p:nvSpPr>
        <p:spPr>
          <a:xfrm>
            <a:off x="2488600" y="5372658"/>
            <a:ext cx="7185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636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Bilgi Varlıkları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2" name="Google Shape;722;p47"/>
          <p:cNvSpPr txBox="1"/>
          <p:nvPr/>
        </p:nvSpPr>
        <p:spPr>
          <a:xfrm>
            <a:off x="3834610" y="3860842"/>
            <a:ext cx="4511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Yazılım</a:t>
            </a:r>
            <a:endParaRPr b="1"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3" name="Google Shape;723;p47"/>
          <p:cNvSpPr txBox="1"/>
          <p:nvPr/>
        </p:nvSpPr>
        <p:spPr>
          <a:xfrm>
            <a:off x="0" y="838500"/>
            <a:ext cx="12192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00AF50"/>
                </a:solidFill>
                <a:latin typeface="Roboto"/>
                <a:ea typeface="Roboto"/>
                <a:cs typeface="Roboto"/>
                <a:sym typeface="Roboto"/>
              </a:rPr>
              <a:t>Varlık, organizasyon için </a:t>
            </a:r>
            <a:r>
              <a:rPr b="1" lang="en-US" sz="1700" u="sng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değeri olan</a:t>
            </a:r>
            <a:r>
              <a:rPr b="1" lang="en-US" sz="1700">
                <a:solidFill>
                  <a:srgbClr val="00AF50"/>
                </a:solidFill>
                <a:latin typeface="Roboto"/>
                <a:ea typeface="Roboto"/>
                <a:cs typeface="Roboto"/>
                <a:sym typeface="Roboto"/>
              </a:rPr>
              <a:t>, bu nedenle </a:t>
            </a:r>
            <a:r>
              <a:rPr b="1" lang="en-US" sz="1700" u="sng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korunması gereken</a:t>
            </a:r>
            <a:r>
              <a:rPr b="1" lang="en-US" sz="17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1700">
                <a:solidFill>
                  <a:srgbClr val="00AF50"/>
                </a:solidFill>
                <a:latin typeface="Roboto"/>
                <a:ea typeface="Roboto"/>
                <a:cs typeface="Roboto"/>
                <a:sym typeface="Roboto"/>
              </a:rPr>
              <a:t>şey olarak tanımlanmaktadır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8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Varlık listesi oluşturma sırası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729" name="Google Shape;729;p48"/>
          <p:cNvSpPr txBox="1"/>
          <p:nvPr/>
        </p:nvSpPr>
        <p:spPr>
          <a:xfrm>
            <a:off x="720900" y="1049725"/>
            <a:ext cx="11268600" cy="5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Önce varlıkların isimleri tespit edilmeli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Donanım varlıkları en somut varlıklar olduğu için buradan başlanması kolaylık sağlayacaktır.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Donanım varlıkları listelenirken bilgi işleyen her türlü varlık listelenir.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Klavye, fare gibi bilgi işlemeyenler yazılmayacak.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marR="107442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Tabloda varlıkların bulunduğu yerin olması da tüm varlıkların  sıralandığı tespitini doğrulayacaktır.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Donanım varlıkları listesi üzerinden yazılım varlıkları listelenecektir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Bu yazılımların işlediği bilgiler üzerinden bilgi varlıkları listelenecektir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49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Varlık envanteri oluşturma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735" name="Google Shape;735;p49"/>
          <p:cNvSpPr txBox="1"/>
          <p:nvPr/>
        </p:nvSpPr>
        <p:spPr>
          <a:xfrm>
            <a:off x="7729100" y="1310550"/>
            <a:ext cx="4260600" cy="5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Varlık listesindeki her bir varlık için daha somut tanımlayıcı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olacak 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seri no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sahibi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lisans bilgisi vs.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kullanılarak varlık envanteri  oluşturulur.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</a:endParaRPr>
          </a:p>
        </p:txBody>
      </p:sp>
      <p:graphicFrame>
        <p:nvGraphicFramePr>
          <p:cNvPr id="736" name="Google Shape;736;p49"/>
          <p:cNvGraphicFramePr/>
          <p:nvPr/>
        </p:nvGraphicFramePr>
        <p:xfrm>
          <a:off x="484714" y="13105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{169F397E-2038-48AA-AFDE-23A481D8665C}</a:tableStyleId>
              </a:tblPr>
              <a:tblGrid>
                <a:gridCol w="2216375"/>
                <a:gridCol w="1559650"/>
                <a:gridCol w="1627525"/>
                <a:gridCol w="1599400"/>
              </a:tblGrid>
              <a:tr h="717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9144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Sahibi</a:t>
                      </a:r>
                      <a:endParaRPr sz="2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Değeri</a:t>
                      </a:r>
                      <a:endParaRPr sz="2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Konumu</a:t>
                      </a:r>
                      <a:endParaRPr sz="2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7174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Personel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42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Bilgi 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(Elektronik / Basılı)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42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Yazılım Varlıkları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477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5325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Donanım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125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9475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Hizmetler</a:t>
                      </a:r>
                      <a:endParaRPr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2540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0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Uygulama 1 : Varlık ve varlık sahiplerinin belirlenmesi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742" name="Google Shape;742;p50"/>
          <p:cNvSpPr txBox="1"/>
          <p:nvPr/>
        </p:nvSpPr>
        <p:spPr>
          <a:xfrm>
            <a:off x="479175" y="1049725"/>
            <a:ext cx="114204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Bir kurumsal iş sürecinin; Bilgi, yazılım, donanım (altyapı), insan, alınan hizmet varlıklarını ve varlık sahiplerini</a:t>
            </a:r>
            <a:r>
              <a:rPr i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4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Risk Belirleme Tablosu.xls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dosyasında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listeleyiniz.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743" name="Google Shape;74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75" y="2542225"/>
            <a:ext cx="11420401" cy="323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1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Tehdit türleri neler?</a:t>
            </a:r>
            <a:endParaRPr sz="2900">
              <a:solidFill>
                <a:srgbClr val="FFFFFF"/>
              </a:solidFill>
            </a:endParaRPr>
          </a:p>
        </p:txBody>
      </p:sp>
      <p:grpSp>
        <p:nvGrpSpPr>
          <p:cNvPr id="749" name="Google Shape;749;p51"/>
          <p:cNvGrpSpPr/>
          <p:nvPr/>
        </p:nvGrpSpPr>
        <p:grpSpPr>
          <a:xfrm>
            <a:off x="458579" y="3406233"/>
            <a:ext cx="2235835" cy="1117600"/>
            <a:chOff x="335279" y="3912108"/>
            <a:chExt cx="2235835" cy="1117600"/>
          </a:xfrm>
        </p:grpSpPr>
        <p:sp>
          <p:nvSpPr>
            <p:cNvPr id="750" name="Google Shape;750;p51"/>
            <p:cNvSpPr/>
            <p:nvPr/>
          </p:nvSpPr>
          <p:spPr>
            <a:xfrm>
              <a:off x="335279" y="3912108"/>
              <a:ext cx="2235835" cy="1117600"/>
            </a:xfrm>
            <a:custGeom>
              <a:rect b="b" l="l" r="r" t="t"/>
              <a:pathLst>
                <a:path extrusionOk="0" h="1117600" w="2235835">
                  <a:moveTo>
                    <a:pt x="2123947" y="0"/>
                  </a:moveTo>
                  <a:lnTo>
                    <a:pt x="111709" y="0"/>
                  </a:lnTo>
                  <a:lnTo>
                    <a:pt x="68226" y="8782"/>
                  </a:lnTo>
                  <a:lnTo>
                    <a:pt x="32718" y="32734"/>
                  </a:lnTo>
                  <a:lnTo>
                    <a:pt x="8778" y="68258"/>
                  </a:lnTo>
                  <a:lnTo>
                    <a:pt x="0" y="111760"/>
                  </a:lnTo>
                  <a:lnTo>
                    <a:pt x="0" y="1005332"/>
                  </a:lnTo>
                  <a:lnTo>
                    <a:pt x="8778" y="1048833"/>
                  </a:lnTo>
                  <a:lnTo>
                    <a:pt x="32718" y="1084357"/>
                  </a:lnTo>
                  <a:lnTo>
                    <a:pt x="68226" y="1108309"/>
                  </a:lnTo>
                  <a:lnTo>
                    <a:pt x="111709" y="1117092"/>
                  </a:lnTo>
                  <a:lnTo>
                    <a:pt x="2123947" y="1117092"/>
                  </a:lnTo>
                  <a:lnTo>
                    <a:pt x="2167449" y="1108309"/>
                  </a:lnTo>
                  <a:lnTo>
                    <a:pt x="2202973" y="1084357"/>
                  </a:lnTo>
                  <a:lnTo>
                    <a:pt x="2226925" y="1048833"/>
                  </a:lnTo>
                  <a:lnTo>
                    <a:pt x="2235708" y="1005332"/>
                  </a:lnTo>
                  <a:lnTo>
                    <a:pt x="2235708" y="111760"/>
                  </a:lnTo>
                  <a:lnTo>
                    <a:pt x="2226925" y="68258"/>
                  </a:lnTo>
                  <a:lnTo>
                    <a:pt x="2202973" y="32734"/>
                  </a:lnTo>
                  <a:lnTo>
                    <a:pt x="2167449" y="8782"/>
                  </a:lnTo>
                  <a:lnTo>
                    <a:pt x="2123947" y="0"/>
                  </a:lnTo>
                  <a:close/>
                </a:path>
              </a:pathLst>
            </a:custGeom>
            <a:solidFill>
              <a:srgbClr val="00AF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335279" y="3912108"/>
              <a:ext cx="2235835" cy="1117600"/>
            </a:xfrm>
            <a:custGeom>
              <a:rect b="b" l="l" r="r" t="t"/>
              <a:pathLst>
                <a:path extrusionOk="0" h="1117600" w="2235835">
                  <a:moveTo>
                    <a:pt x="0" y="111760"/>
                  </a:moveTo>
                  <a:lnTo>
                    <a:pt x="8778" y="68258"/>
                  </a:lnTo>
                  <a:lnTo>
                    <a:pt x="32718" y="32734"/>
                  </a:lnTo>
                  <a:lnTo>
                    <a:pt x="68226" y="8782"/>
                  </a:lnTo>
                  <a:lnTo>
                    <a:pt x="111709" y="0"/>
                  </a:lnTo>
                  <a:lnTo>
                    <a:pt x="2123947" y="0"/>
                  </a:lnTo>
                  <a:lnTo>
                    <a:pt x="2167449" y="8782"/>
                  </a:lnTo>
                  <a:lnTo>
                    <a:pt x="2202973" y="32734"/>
                  </a:lnTo>
                  <a:lnTo>
                    <a:pt x="2226925" y="68258"/>
                  </a:lnTo>
                  <a:lnTo>
                    <a:pt x="2235708" y="111760"/>
                  </a:lnTo>
                  <a:lnTo>
                    <a:pt x="2235708" y="1005332"/>
                  </a:lnTo>
                  <a:lnTo>
                    <a:pt x="2226925" y="1048833"/>
                  </a:lnTo>
                  <a:lnTo>
                    <a:pt x="2202973" y="1084357"/>
                  </a:lnTo>
                  <a:lnTo>
                    <a:pt x="2167449" y="1108309"/>
                  </a:lnTo>
                  <a:lnTo>
                    <a:pt x="2123947" y="1117092"/>
                  </a:lnTo>
                  <a:lnTo>
                    <a:pt x="111709" y="1117092"/>
                  </a:lnTo>
                  <a:lnTo>
                    <a:pt x="68226" y="1108309"/>
                  </a:lnTo>
                  <a:lnTo>
                    <a:pt x="32718" y="1084357"/>
                  </a:lnTo>
                  <a:lnTo>
                    <a:pt x="8778" y="1048833"/>
                  </a:lnTo>
                  <a:lnTo>
                    <a:pt x="0" y="1005332"/>
                  </a:lnTo>
                  <a:lnTo>
                    <a:pt x="0" y="111760"/>
                  </a:lnTo>
                  <a:close/>
                </a:path>
              </a:pathLst>
            </a:custGeom>
            <a:noFill/>
            <a:ln cap="flat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52" name="Google Shape;752;p51"/>
          <p:cNvSpPr txBox="1"/>
          <p:nvPr/>
        </p:nvSpPr>
        <p:spPr>
          <a:xfrm>
            <a:off x="458550" y="3728025"/>
            <a:ext cx="2235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Tehditler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3" name="Google Shape;753;p51"/>
          <p:cNvSpPr txBox="1"/>
          <p:nvPr/>
        </p:nvSpPr>
        <p:spPr>
          <a:xfrm>
            <a:off x="3625375" y="2300050"/>
            <a:ext cx="2235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İnsani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4" name="Google Shape;754;p51"/>
          <p:cNvGrpSpPr/>
          <p:nvPr/>
        </p:nvGrpSpPr>
        <p:grpSpPr>
          <a:xfrm>
            <a:off x="5860905" y="1266536"/>
            <a:ext cx="2880740" cy="1279397"/>
            <a:chOff x="5737605" y="1772411"/>
            <a:chExt cx="2880740" cy="1279397"/>
          </a:xfrm>
        </p:grpSpPr>
        <p:sp>
          <p:nvSpPr>
            <p:cNvPr id="755" name="Google Shape;755;p51"/>
            <p:cNvSpPr/>
            <p:nvPr/>
          </p:nvSpPr>
          <p:spPr>
            <a:xfrm>
              <a:off x="5737605" y="2331719"/>
              <a:ext cx="645160" cy="720089"/>
            </a:xfrm>
            <a:custGeom>
              <a:rect b="b" l="l" r="r" t="t"/>
              <a:pathLst>
                <a:path extrusionOk="0" h="720089" w="645160">
                  <a:moveTo>
                    <a:pt x="0" y="720089"/>
                  </a:moveTo>
                  <a:lnTo>
                    <a:pt x="644906" y="0"/>
                  </a:lnTo>
                </a:path>
              </a:pathLst>
            </a:custGeom>
            <a:noFill/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6382511" y="1772411"/>
              <a:ext cx="2235834" cy="1118870"/>
            </a:xfrm>
            <a:custGeom>
              <a:rect b="b" l="l" r="r" t="t"/>
              <a:pathLst>
                <a:path extrusionOk="0" h="1118870" w="2235834">
                  <a:moveTo>
                    <a:pt x="2123820" y="0"/>
                  </a:moveTo>
                  <a:lnTo>
                    <a:pt x="111887" y="0"/>
                  </a:lnTo>
                  <a:lnTo>
                    <a:pt x="68312" y="8784"/>
                  </a:lnTo>
                  <a:lnTo>
                    <a:pt x="32750" y="32750"/>
                  </a:lnTo>
                  <a:lnTo>
                    <a:pt x="8784" y="68312"/>
                  </a:lnTo>
                  <a:lnTo>
                    <a:pt x="0" y="111887"/>
                  </a:lnTo>
                  <a:lnTo>
                    <a:pt x="0" y="1006728"/>
                  </a:lnTo>
                  <a:lnTo>
                    <a:pt x="8784" y="1050303"/>
                  </a:lnTo>
                  <a:lnTo>
                    <a:pt x="32750" y="1085865"/>
                  </a:lnTo>
                  <a:lnTo>
                    <a:pt x="68312" y="1109831"/>
                  </a:lnTo>
                  <a:lnTo>
                    <a:pt x="111887" y="1118615"/>
                  </a:lnTo>
                  <a:lnTo>
                    <a:pt x="2123820" y="1118615"/>
                  </a:lnTo>
                  <a:lnTo>
                    <a:pt x="2167395" y="1109831"/>
                  </a:lnTo>
                  <a:lnTo>
                    <a:pt x="2202957" y="1085865"/>
                  </a:lnTo>
                  <a:lnTo>
                    <a:pt x="2226923" y="1050303"/>
                  </a:lnTo>
                  <a:lnTo>
                    <a:pt x="2235708" y="1006728"/>
                  </a:lnTo>
                  <a:lnTo>
                    <a:pt x="2235708" y="111887"/>
                  </a:lnTo>
                  <a:lnTo>
                    <a:pt x="2226923" y="68312"/>
                  </a:lnTo>
                  <a:lnTo>
                    <a:pt x="2202957" y="32750"/>
                  </a:lnTo>
                  <a:lnTo>
                    <a:pt x="2167395" y="8784"/>
                  </a:lnTo>
                  <a:lnTo>
                    <a:pt x="2123820" y="0"/>
                  </a:lnTo>
                  <a:close/>
                </a:path>
              </a:pathLst>
            </a:custGeom>
            <a:solidFill>
              <a:srgbClr val="DF9041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6382511" y="1772411"/>
              <a:ext cx="2235834" cy="1118870"/>
            </a:xfrm>
            <a:custGeom>
              <a:rect b="b" l="l" r="r" t="t"/>
              <a:pathLst>
                <a:path extrusionOk="0" h="1118870" w="2235834">
                  <a:moveTo>
                    <a:pt x="0" y="111887"/>
                  </a:moveTo>
                  <a:lnTo>
                    <a:pt x="8784" y="68312"/>
                  </a:lnTo>
                  <a:lnTo>
                    <a:pt x="32750" y="32750"/>
                  </a:lnTo>
                  <a:lnTo>
                    <a:pt x="68312" y="8784"/>
                  </a:lnTo>
                  <a:lnTo>
                    <a:pt x="111887" y="0"/>
                  </a:lnTo>
                  <a:lnTo>
                    <a:pt x="2123820" y="0"/>
                  </a:lnTo>
                  <a:lnTo>
                    <a:pt x="2167395" y="8784"/>
                  </a:lnTo>
                  <a:lnTo>
                    <a:pt x="2202957" y="32750"/>
                  </a:lnTo>
                  <a:lnTo>
                    <a:pt x="2226923" y="68312"/>
                  </a:lnTo>
                  <a:lnTo>
                    <a:pt x="2235708" y="111887"/>
                  </a:lnTo>
                  <a:lnTo>
                    <a:pt x="2235708" y="1006728"/>
                  </a:lnTo>
                  <a:lnTo>
                    <a:pt x="2226923" y="1050303"/>
                  </a:lnTo>
                  <a:lnTo>
                    <a:pt x="2202957" y="1085865"/>
                  </a:lnTo>
                  <a:lnTo>
                    <a:pt x="2167395" y="1109831"/>
                  </a:lnTo>
                  <a:lnTo>
                    <a:pt x="2123820" y="1118615"/>
                  </a:lnTo>
                  <a:lnTo>
                    <a:pt x="111887" y="1118615"/>
                  </a:lnTo>
                  <a:lnTo>
                    <a:pt x="68312" y="1109831"/>
                  </a:lnTo>
                  <a:lnTo>
                    <a:pt x="32750" y="1085865"/>
                  </a:lnTo>
                  <a:lnTo>
                    <a:pt x="8784" y="1050303"/>
                  </a:lnTo>
                  <a:lnTo>
                    <a:pt x="0" y="1006728"/>
                  </a:lnTo>
                  <a:lnTo>
                    <a:pt x="0" y="111887"/>
                  </a:lnTo>
                  <a:close/>
                </a:path>
              </a:pathLst>
            </a:custGeom>
            <a:noFill/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58" name="Google Shape;758;p51"/>
          <p:cNvSpPr txBox="1"/>
          <p:nvPr/>
        </p:nvSpPr>
        <p:spPr>
          <a:xfrm>
            <a:off x="6481625" y="1511275"/>
            <a:ext cx="223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Kasıtlı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59" name="Google Shape;759;p51"/>
          <p:cNvGrpSpPr/>
          <p:nvPr/>
        </p:nvGrpSpPr>
        <p:grpSpPr>
          <a:xfrm>
            <a:off x="2693652" y="1987389"/>
            <a:ext cx="3167635" cy="1977135"/>
            <a:chOff x="2570352" y="2493264"/>
            <a:chExt cx="3167635" cy="1977135"/>
          </a:xfrm>
        </p:grpSpPr>
        <p:sp>
          <p:nvSpPr>
            <p:cNvPr id="760" name="Google Shape;760;p51"/>
            <p:cNvSpPr/>
            <p:nvPr/>
          </p:nvSpPr>
          <p:spPr>
            <a:xfrm>
              <a:off x="2570352" y="3051810"/>
              <a:ext cx="932179" cy="1418589"/>
            </a:xfrm>
            <a:custGeom>
              <a:rect b="b" l="l" r="r" t="t"/>
              <a:pathLst>
                <a:path extrusionOk="0" h="1418589" w="932179">
                  <a:moveTo>
                    <a:pt x="0" y="1418589"/>
                  </a:moveTo>
                  <a:lnTo>
                    <a:pt x="931799" y="0"/>
                  </a:lnTo>
                </a:path>
              </a:pathLst>
            </a:custGeom>
            <a:noFill/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3502152" y="2493264"/>
              <a:ext cx="2235835" cy="1117600"/>
            </a:xfrm>
            <a:custGeom>
              <a:rect b="b" l="l" r="r" t="t"/>
              <a:pathLst>
                <a:path extrusionOk="0" h="1117600" w="2235835">
                  <a:moveTo>
                    <a:pt x="2123948" y="0"/>
                  </a:moveTo>
                  <a:lnTo>
                    <a:pt x="111760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1005332"/>
                  </a:lnTo>
                  <a:lnTo>
                    <a:pt x="8782" y="1048833"/>
                  </a:lnTo>
                  <a:lnTo>
                    <a:pt x="32734" y="1084357"/>
                  </a:lnTo>
                  <a:lnTo>
                    <a:pt x="68258" y="1108309"/>
                  </a:lnTo>
                  <a:lnTo>
                    <a:pt x="111760" y="1117092"/>
                  </a:lnTo>
                  <a:lnTo>
                    <a:pt x="2123948" y="1117092"/>
                  </a:lnTo>
                  <a:lnTo>
                    <a:pt x="2167449" y="1108309"/>
                  </a:lnTo>
                  <a:lnTo>
                    <a:pt x="2202973" y="1084357"/>
                  </a:lnTo>
                  <a:lnTo>
                    <a:pt x="2226925" y="1048833"/>
                  </a:lnTo>
                  <a:lnTo>
                    <a:pt x="2235708" y="1005332"/>
                  </a:lnTo>
                  <a:lnTo>
                    <a:pt x="2235708" y="111760"/>
                  </a:lnTo>
                  <a:lnTo>
                    <a:pt x="2226925" y="68258"/>
                  </a:lnTo>
                  <a:lnTo>
                    <a:pt x="2202973" y="32734"/>
                  </a:lnTo>
                  <a:lnTo>
                    <a:pt x="2167449" y="8782"/>
                  </a:lnTo>
                  <a:lnTo>
                    <a:pt x="2123948" y="0"/>
                  </a:lnTo>
                  <a:close/>
                </a:path>
              </a:pathLst>
            </a:custGeom>
            <a:solidFill>
              <a:srgbClr val="DF9041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3502152" y="2493264"/>
              <a:ext cx="2235835" cy="1117600"/>
            </a:xfrm>
            <a:custGeom>
              <a:rect b="b" l="l" r="r" t="t"/>
              <a:pathLst>
                <a:path extrusionOk="0" h="1117600" w="2235835">
                  <a:moveTo>
                    <a:pt x="0" y="111760"/>
                  </a:moveTo>
                  <a:lnTo>
                    <a:pt x="8782" y="68258"/>
                  </a:lnTo>
                  <a:lnTo>
                    <a:pt x="32734" y="32734"/>
                  </a:lnTo>
                  <a:lnTo>
                    <a:pt x="68258" y="8782"/>
                  </a:lnTo>
                  <a:lnTo>
                    <a:pt x="111760" y="0"/>
                  </a:lnTo>
                  <a:lnTo>
                    <a:pt x="2123948" y="0"/>
                  </a:lnTo>
                  <a:lnTo>
                    <a:pt x="2167449" y="8782"/>
                  </a:lnTo>
                  <a:lnTo>
                    <a:pt x="2202973" y="32734"/>
                  </a:lnTo>
                  <a:lnTo>
                    <a:pt x="2226925" y="68258"/>
                  </a:lnTo>
                  <a:lnTo>
                    <a:pt x="2235708" y="111760"/>
                  </a:lnTo>
                  <a:lnTo>
                    <a:pt x="2235708" y="1005332"/>
                  </a:lnTo>
                  <a:lnTo>
                    <a:pt x="2226925" y="1048833"/>
                  </a:lnTo>
                  <a:lnTo>
                    <a:pt x="2202973" y="1084357"/>
                  </a:lnTo>
                  <a:lnTo>
                    <a:pt x="2167449" y="1108309"/>
                  </a:lnTo>
                  <a:lnTo>
                    <a:pt x="2123948" y="1117092"/>
                  </a:lnTo>
                  <a:lnTo>
                    <a:pt x="111760" y="1117092"/>
                  </a:lnTo>
                  <a:lnTo>
                    <a:pt x="68258" y="1108309"/>
                  </a:lnTo>
                  <a:lnTo>
                    <a:pt x="32734" y="1084357"/>
                  </a:lnTo>
                  <a:lnTo>
                    <a:pt x="8782" y="1048833"/>
                  </a:lnTo>
                  <a:lnTo>
                    <a:pt x="0" y="1005332"/>
                  </a:lnTo>
                  <a:lnTo>
                    <a:pt x="0" y="11176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763" name="Google Shape;763;p51"/>
          <p:cNvGrpSpPr/>
          <p:nvPr/>
        </p:nvGrpSpPr>
        <p:grpSpPr>
          <a:xfrm>
            <a:off x="5860905" y="2545935"/>
            <a:ext cx="2934080" cy="1584706"/>
            <a:chOff x="5737605" y="3051810"/>
            <a:chExt cx="2934080" cy="1584706"/>
          </a:xfrm>
        </p:grpSpPr>
        <p:sp>
          <p:nvSpPr>
            <p:cNvPr id="764" name="Google Shape;764;p51"/>
            <p:cNvSpPr/>
            <p:nvPr/>
          </p:nvSpPr>
          <p:spPr>
            <a:xfrm>
              <a:off x="5737605" y="3051810"/>
              <a:ext cx="697864" cy="1026160"/>
            </a:xfrm>
            <a:custGeom>
              <a:rect b="b" l="l" r="r" t="t"/>
              <a:pathLst>
                <a:path extrusionOk="0" h="1026160" w="697864">
                  <a:moveTo>
                    <a:pt x="0" y="0"/>
                  </a:moveTo>
                  <a:lnTo>
                    <a:pt x="697738" y="1025906"/>
                  </a:lnTo>
                </a:path>
              </a:pathLst>
            </a:custGeom>
            <a:noFill/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6435851" y="3518916"/>
              <a:ext cx="2235834" cy="1117600"/>
            </a:xfrm>
            <a:custGeom>
              <a:rect b="b" l="l" r="r" t="t"/>
              <a:pathLst>
                <a:path extrusionOk="0" h="1117600" w="2235834">
                  <a:moveTo>
                    <a:pt x="2123948" y="0"/>
                  </a:moveTo>
                  <a:lnTo>
                    <a:pt x="111759" y="0"/>
                  </a:lnTo>
                  <a:lnTo>
                    <a:pt x="68258" y="8782"/>
                  </a:lnTo>
                  <a:lnTo>
                    <a:pt x="32734" y="32734"/>
                  </a:lnTo>
                  <a:lnTo>
                    <a:pt x="8782" y="68258"/>
                  </a:lnTo>
                  <a:lnTo>
                    <a:pt x="0" y="111760"/>
                  </a:lnTo>
                  <a:lnTo>
                    <a:pt x="0" y="1005332"/>
                  </a:lnTo>
                  <a:lnTo>
                    <a:pt x="8782" y="1048833"/>
                  </a:lnTo>
                  <a:lnTo>
                    <a:pt x="32734" y="1084357"/>
                  </a:lnTo>
                  <a:lnTo>
                    <a:pt x="68258" y="1108309"/>
                  </a:lnTo>
                  <a:lnTo>
                    <a:pt x="111759" y="1117092"/>
                  </a:lnTo>
                  <a:lnTo>
                    <a:pt x="2123948" y="1117092"/>
                  </a:lnTo>
                  <a:lnTo>
                    <a:pt x="2167449" y="1108309"/>
                  </a:lnTo>
                  <a:lnTo>
                    <a:pt x="2202973" y="1084357"/>
                  </a:lnTo>
                  <a:lnTo>
                    <a:pt x="2226925" y="1048833"/>
                  </a:lnTo>
                  <a:lnTo>
                    <a:pt x="2235707" y="1005332"/>
                  </a:lnTo>
                  <a:lnTo>
                    <a:pt x="2235707" y="111760"/>
                  </a:lnTo>
                  <a:lnTo>
                    <a:pt x="2226925" y="68258"/>
                  </a:lnTo>
                  <a:lnTo>
                    <a:pt x="2202973" y="32734"/>
                  </a:lnTo>
                  <a:lnTo>
                    <a:pt x="2167449" y="8782"/>
                  </a:lnTo>
                  <a:lnTo>
                    <a:pt x="2123948" y="0"/>
                  </a:lnTo>
                  <a:close/>
                </a:path>
              </a:pathLst>
            </a:custGeom>
            <a:solidFill>
              <a:srgbClr val="DF9041"/>
            </a:solidFill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6435851" y="3518916"/>
              <a:ext cx="2235834" cy="1117600"/>
            </a:xfrm>
            <a:custGeom>
              <a:rect b="b" l="l" r="r" t="t"/>
              <a:pathLst>
                <a:path extrusionOk="0" h="1117600" w="2235834">
                  <a:moveTo>
                    <a:pt x="0" y="111760"/>
                  </a:moveTo>
                  <a:lnTo>
                    <a:pt x="8782" y="68258"/>
                  </a:lnTo>
                  <a:lnTo>
                    <a:pt x="32734" y="32734"/>
                  </a:lnTo>
                  <a:lnTo>
                    <a:pt x="68258" y="8782"/>
                  </a:lnTo>
                  <a:lnTo>
                    <a:pt x="111759" y="0"/>
                  </a:lnTo>
                  <a:lnTo>
                    <a:pt x="2123948" y="0"/>
                  </a:lnTo>
                  <a:lnTo>
                    <a:pt x="2167449" y="8782"/>
                  </a:lnTo>
                  <a:lnTo>
                    <a:pt x="2202973" y="32734"/>
                  </a:lnTo>
                  <a:lnTo>
                    <a:pt x="2226925" y="68258"/>
                  </a:lnTo>
                  <a:lnTo>
                    <a:pt x="2235707" y="111760"/>
                  </a:lnTo>
                  <a:lnTo>
                    <a:pt x="2235707" y="1005332"/>
                  </a:lnTo>
                  <a:lnTo>
                    <a:pt x="2226925" y="1048833"/>
                  </a:lnTo>
                  <a:lnTo>
                    <a:pt x="2202973" y="1084357"/>
                  </a:lnTo>
                  <a:lnTo>
                    <a:pt x="2167449" y="1108309"/>
                  </a:lnTo>
                  <a:lnTo>
                    <a:pt x="2123948" y="1117092"/>
                  </a:lnTo>
                  <a:lnTo>
                    <a:pt x="111759" y="1117092"/>
                  </a:lnTo>
                  <a:lnTo>
                    <a:pt x="68258" y="1108309"/>
                  </a:lnTo>
                  <a:lnTo>
                    <a:pt x="32734" y="1084357"/>
                  </a:lnTo>
                  <a:lnTo>
                    <a:pt x="8782" y="1048833"/>
                  </a:lnTo>
                  <a:lnTo>
                    <a:pt x="0" y="1005332"/>
                  </a:lnTo>
                  <a:lnTo>
                    <a:pt x="0" y="111760"/>
                  </a:lnTo>
                  <a:close/>
                </a:path>
              </a:pathLst>
            </a:custGeom>
            <a:noFill/>
            <a:ln cap="flat" cmpd="sng" w="38100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67" name="Google Shape;767;p51"/>
          <p:cNvSpPr txBox="1"/>
          <p:nvPr/>
        </p:nvSpPr>
        <p:spPr>
          <a:xfrm>
            <a:off x="6608659" y="3263920"/>
            <a:ext cx="21330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Hata, Kaza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8" name="Google Shape;768;p51"/>
          <p:cNvGrpSpPr/>
          <p:nvPr/>
        </p:nvGrpSpPr>
        <p:grpSpPr>
          <a:xfrm>
            <a:off x="2693652" y="3964525"/>
            <a:ext cx="3239263" cy="1948942"/>
            <a:chOff x="2570352" y="4470400"/>
            <a:chExt cx="3239263" cy="1948942"/>
          </a:xfrm>
        </p:grpSpPr>
        <p:sp>
          <p:nvSpPr>
            <p:cNvPr id="769" name="Google Shape;769;p51"/>
            <p:cNvSpPr/>
            <p:nvPr/>
          </p:nvSpPr>
          <p:spPr>
            <a:xfrm>
              <a:off x="2570352" y="4470400"/>
              <a:ext cx="1003935" cy="1390014"/>
            </a:xfrm>
            <a:custGeom>
              <a:rect b="b" l="l" r="r" t="t"/>
              <a:pathLst>
                <a:path extrusionOk="0" h="1390014" w="1003935">
                  <a:moveTo>
                    <a:pt x="0" y="0"/>
                  </a:moveTo>
                  <a:lnTo>
                    <a:pt x="1003808" y="1389672"/>
                  </a:lnTo>
                </a:path>
              </a:pathLst>
            </a:custGeom>
            <a:noFill/>
            <a:ln cap="flat" cmpd="sng" w="3810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3573780" y="5300472"/>
              <a:ext cx="2235835" cy="1118870"/>
            </a:xfrm>
            <a:custGeom>
              <a:rect b="b" l="l" r="r" t="t"/>
              <a:pathLst>
                <a:path extrusionOk="0" h="1118870" w="2235835">
                  <a:moveTo>
                    <a:pt x="2123821" y="0"/>
                  </a:moveTo>
                  <a:lnTo>
                    <a:pt x="111887" y="0"/>
                  </a:lnTo>
                  <a:lnTo>
                    <a:pt x="68312" y="8784"/>
                  </a:lnTo>
                  <a:lnTo>
                    <a:pt x="32750" y="32750"/>
                  </a:lnTo>
                  <a:lnTo>
                    <a:pt x="8784" y="68312"/>
                  </a:lnTo>
                  <a:lnTo>
                    <a:pt x="0" y="111886"/>
                  </a:lnTo>
                  <a:lnTo>
                    <a:pt x="0" y="1006754"/>
                  </a:lnTo>
                  <a:lnTo>
                    <a:pt x="8784" y="1050298"/>
                  </a:lnTo>
                  <a:lnTo>
                    <a:pt x="32750" y="1085854"/>
                  </a:lnTo>
                  <a:lnTo>
                    <a:pt x="68312" y="1109826"/>
                  </a:lnTo>
                  <a:lnTo>
                    <a:pt x="111887" y="1118615"/>
                  </a:lnTo>
                  <a:lnTo>
                    <a:pt x="2123821" y="1118615"/>
                  </a:lnTo>
                  <a:lnTo>
                    <a:pt x="2167395" y="1109826"/>
                  </a:lnTo>
                  <a:lnTo>
                    <a:pt x="2202957" y="1085854"/>
                  </a:lnTo>
                  <a:lnTo>
                    <a:pt x="2226923" y="1050298"/>
                  </a:lnTo>
                  <a:lnTo>
                    <a:pt x="2235708" y="1006754"/>
                  </a:lnTo>
                  <a:lnTo>
                    <a:pt x="2235708" y="111886"/>
                  </a:lnTo>
                  <a:lnTo>
                    <a:pt x="2226923" y="68312"/>
                  </a:lnTo>
                  <a:lnTo>
                    <a:pt x="2202957" y="32750"/>
                  </a:lnTo>
                  <a:lnTo>
                    <a:pt x="2167395" y="8784"/>
                  </a:lnTo>
                  <a:lnTo>
                    <a:pt x="2123821" y="0"/>
                  </a:lnTo>
                  <a:close/>
                </a:path>
              </a:pathLst>
            </a:custGeom>
            <a:solidFill>
              <a:srgbClr val="E25F5F"/>
            </a:solidFill>
            <a:ln cap="flat" cmpd="sng" w="3810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3573780" y="5300472"/>
              <a:ext cx="2235835" cy="1118870"/>
            </a:xfrm>
            <a:custGeom>
              <a:rect b="b" l="l" r="r" t="t"/>
              <a:pathLst>
                <a:path extrusionOk="0" h="1118870" w="2235835">
                  <a:moveTo>
                    <a:pt x="0" y="111886"/>
                  </a:moveTo>
                  <a:lnTo>
                    <a:pt x="8784" y="68312"/>
                  </a:lnTo>
                  <a:lnTo>
                    <a:pt x="32750" y="32750"/>
                  </a:lnTo>
                  <a:lnTo>
                    <a:pt x="68312" y="8784"/>
                  </a:lnTo>
                  <a:lnTo>
                    <a:pt x="111887" y="0"/>
                  </a:lnTo>
                  <a:lnTo>
                    <a:pt x="2123821" y="0"/>
                  </a:lnTo>
                  <a:lnTo>
                    <a:pt x="2167395" y="8784"/>
                  </a:lnTo>
                  <a:lnTo>
                    <a:pt x="2202957" y="32750"/>
                  </a:lnTo>
                  <a:lnTo>
                    <a:pt x="2226923" y="68312"/>
                  </a:lnTo>
                  <a:lnTo>
                    <a:pt x="2235708" y="111886"/>
                  </a:lnTo>
                  <a:lnTo>
                    <a:pt x="2235708" y="1006754"/>
                  </a:lnTo>
                  <a:lnTo>
                    <a:pt x="2226923" y="1050298"/>
                  </a:lnTo>
                  <a:lnTo>
                    <a:pt x="2202957" y="1085854"/>
                  </a:lnTo>
                  <a:lnTo>
                    <a:pt x="2167395" y="1109826"/>
                  </a:lnTo>
                  <a:lnTo>
                    <a:pt x="2123821" y="1118615"/>
                  </a:lnTo>
                  <a:lnTo>
                    <a:pt x="111887" y="1118615"/>
                  </a:lnTo>
                  <a:lnTo>
                    <a:pt x="68312" y="1109826"/>
                  </a:lnTo>
                  <a:lnTo>
                    <a:pt x="32750" y="1085854"/>
                  </a:lnTo>
                  <a:lnTo>
                    <a:pt x="8784" y="1050298"/>
                  </a:lnTo>
                  <a:lnTo>
                    <a:pt x="0" y="1006754"/>
                  </a:lnTo>
                  <a:lnTo>
                    <a:pt x="0" y="111886"/>
                  </a:lnTo>
                  <a:close/>
                </a:path>
              </a:pathLst>
            </a:custGeom>
            <a:noFill/>
            <a:ln cap="flat" cmpd="sng" w="3810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72" name="Google Shape;772;p51"/>
          <p:cNvSpPr txBox="1"/>
          <p:nvPr/>
        </p:nvSpPr>
        <p:spPr>
          <a:xfrm>
            <a:off x="3697025" y="5078775"/>
            <a:ext cx="2235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Çevresel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3" name="Google Shape;773;p51"/>
          <p:cNvSpPr txBox="1"/>
          <p:nvPr/>
        </p:nvSpPr>
        <p:spPr>
          <a:xfrm>
            <a:off x="8961738" y="1199720"/>
            <a:ext cx="2156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23825" lvl="0" marL="17399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Dinleme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23825" lvl="0" marL="173990" marR="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Bilgi değiştirme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23825" lvl="0" marL="173990" marR="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Hırsızlık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123825" lvl="0" marL="17399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Kötücül yazılım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4" name="Google Shape;774;p51"/>
          <p:cNvSpPr txBox="1"/>
          <p:nvPr/>
        </p:nvSpPr>
        <p:spPr>
          <a:xfrm>
            <a:off x="8961750" y="3048374"/>
            <a:ext cx="27717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4800" lvl="0" marL="35560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Unutma, bozma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355600" marR="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Dosya silme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35560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Hatalı yönlendirme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p51"/>
          <p:cNvSpPr txBox="1"/>
          <p:nvPr/>
        </p:nvSpPr>
        <p:spPr>
          <a:xfrm>
            <a:off x="6099851" y="4713675"/>
            <a:ext cx="26418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4800" lvl="0" marL="35560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Deprem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3556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Şimşek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355600" marR="0" rtl="0" algn="l">
              <a:lnSpc>
                <a:spcPct val="1081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35560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Yangın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6" name="Google Shape;776;p51"/>
          <p:cNvSpPr txBox="1"/>
          <p:nvPr/>
        </p:nvSpPr>
        <p:spPr>
          <a:xfrm>
            <a:off x="3673625" y="2300050"/>
            <a:ext cx="21564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İnsani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2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Uygulama 2: Tehdit listesinin oluşturulması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782" name="Google Shape;782;p52"/>
          <p:cNvSpPr txBox="1"/>
          <p:nvPr/>
        </p:nvSpPr>
        <p:spPr>
          <a:xfrm>
            <a:off x="569125" y="1049725"/>
            <a:ext cx="11420400" cy="12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oboto"/>
              <a:buChar char="❏"/>
            </a:pPr>
            <a:r>
              <a:rPr lang="en-US" sz="24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Tehdit Listesi</a:t>
            </a:r>
            <a:r>
              <a:rPr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dosyasını inceleyiniz.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Uygulama-1’de listelenen bilgi varlıklarına yönelik </a:t>
            </a:r>
            <a:r>
              <a:rPr i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tehditleri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aynı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dosyada ilgili varlığın karşısına kaydediniz.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3" name="Google Shape;7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50" y="2251225"/>
            <a:ext cx="5083850" cy="40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8703" y="2219600"/>
            <a:ext cx="5144174" cy="41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53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Zaafiyet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790" name="Google Shape;790;p53"/>
          <p:cNvSpPr txBox="1"/>
          <p:nvPr/>
        </p:nvSpPr>
        <p:spPr>
          <a:xfrm>
            <a:off x="4338025" y="1611963"/>
            <a:ext cx="7651800" cy="4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Güncellenmemiş yazılımlar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Açık modemler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Lisanssız yazılımlar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Server odasının açık olması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Eğitimsiz veya farkındalık eksikliği olan kullanıcılar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İlgili personelin ayrıldığı durumlarda hesapların kapatılmaması.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Veri yedekleme ve geri yükleme prosedürlerinin zayıf olması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Zayıf şifre politikaları: basit, tahmin edilebilir şifrelerin kullanılması.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Sistem ve ağ trafiğinin yeterince izlenmemesi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❏"/>
            </a:pPr>
            <a:r>
              <a:rPr lang="en-US" sz="1800">
                <a:solidFill>
                  <a:schemeClr val="lt1"/>
                </a:solidFill>
              </a:rPr>
              <a:t>Uygulama katmanında güvenlik açıkları (kötü tasarlanmış web uygulamaları)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91" name="Google Shape;791;p53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https://www.tenable.com/blog/so-many-vulnerabilities-so-little-time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792" name="Google Shape;79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025" y="2395250"/>
            <a:ext cx="3991025" cy="217675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53"/>
          <p:cNvSpPr txBox="1"/>
          <p:nvPr/>
        </p:nvSpPr>
        <p:spPr>
          <a:xfrm>
            <a:off x="240300" y="948550"/>
            <a:ext cx="117492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b="1" lang="en-US" sz="2000">
                <a:solidFill>
                  <a:schemeClr val="lt1"/>
                </a:solidFill>
              </a:rPr>
              <a:t>Saldırganlara fırsat tanıyabilecek yazılım, donanım ve prosedür zafiyetleri şunlar olabilir:</a:t>
            </a:r>
            <a:endParaRPr b="1" sz="2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4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Zafiyet nedenleri</a:t>
            </a:r>
            <a:endParaRPr sz="2900">
              <a:solidFill>
                <a:srgbClr val="FFFFFF"/>
              </a:solidFill>
            </a:endParaRPr>
          </a:p>
        </p:txBody>
      </p:sp>
      <p:grpSp>
        <p:nvGrpSpPr>
          <p:cNvPr id="799" name="Google Shape;799;p54"/>
          <p:cNvGrpSpPr/>
          <p:nvPr/>
        </p:nvGrpSpPr>
        <p:grpSpPr>
          <a:xfrm>
            <a:off x="270855" y="2992129"/>
            <a:ext cx="1746885" cy="873760"/>
            <a:chOff x="181355" y="3784091"/>
            <a:chExt cx="1746885" cy="873760"/>
          </a:xfrm>
        </p:grpSpPr>
        <p:sp>
          <p:nvSpPr>
            <p:cNvPr id="800" name="Google Shape;800;p54"/>
            <p:cNvSpPr/>
            <p:nvPr/>
          </p:nvSpPr>
          <p:spPr>
            <a:xfrm>
              <a:off x="181355" y="3784091"/>
              <a:ext cx="1746885" cy="873760"/>
            </a:xfrm>
            <a:custGeom>
              <a:rect b="b" l="l" r="r" t="t"/>
              <a:pathLst>
                <a:path extrusionOk="0" h="873760" w="1746885">
                  <a:moveTo>
                    <a:pt x="1659127" y="0"/>
                  </a:moveTo>
                  <a:lnTo>
                    <a:pt x="87325" y="0"/>
                  </a:lnTo>
                  <a:lnTo>
                    <a:pt x="53331" y="6865"/>
                  </a:lnTo>
                  <a:lnTo>
                    <a:pt x="25574" y="25590"/>
                  </a:lnTo>
                  <a:lnTo>
                    <a:pt x="6861" y="53363"/>
                  </a:lnTo>
                  <a:lnTo>
                    <a:pt x="0" y="87375"/>
                  </a:lnTo>
                  <a:lnTo>
                    <a:pt x="0" y="785875"/>
                  </a:lnTo>
                  <a:lnTo>
                    <a:pt x="6861" y="819888"/>
                  </a:lnTo>
                  <a:lnTo>
                    <a:pt x="25574" y="847661"/>
                  </a:lnTo>
                  <a:lnTo>
                    <a:pt x="53331" y="866386"/>
                  </a:lnTo>
                  <a:lnTo>
                    <a:pt x="87325" y="873251"/>
                  </a:lnTo>
                  <a:lnTo>
                    <a:pt x="1659127" y="873251"/>
                  </a:lnTo>
                  <a:lnTo>
                    <a:pt x="1693140" y="866386"/>
                  </a:lnTo>
                  <a:lnTo>
                    <a:pt x="1720913" y="847661"/>
                  </a:lnTo>
                  <a:lnTo>
                    <a:pt x="1739638" y="819888"/>
                  </a:lnTo>
                  <a:lnTo>
                    <a:pt x="1746504" y="785875"/>
                  </a:lnTo>
                  <a:lnTo>
                    <a:pt x="1746504" y="87375"/>
                  </a:lnTo>
                  <a:lnTo>
                    <a:pt x="1739638" y="53363"/>
                  </a:lnTo>
                  <a:lnTo>
                    <a:pt x="1720913" y="25590"/>
                  </a:lnTo>
                  <a:lnTo>
                    <a:pt x="1693140" y="6865"/>
                  </a:lnTo>
                  <a:lnTo>
                    <a:pt x="1659127" y="0"/>
                  </a:lnTo>
                  <a:close/>
                </a:path>
              </a:pathLst>
            </a:custGeom>
            <a:solidFill>
              <a:srgbClr val="00AF5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1" name="Google Shape;801;p54"/>
            <p:cNvSpPr/>
            <p:nvPr/>
          </p:nvSpPr>
          <p:spPr>
            <a:xfrm>
              <a:off x="181355" y="3784091"/>
              <a:ext cx="1746885" cy="873760"/>
            </a:xfrm>
            <a:custGeom>
              <a:rect b="b" l="l" r="r" t="t"/>
              <a:pathLst>
                <a:path extrusionOk="0" h="873760" w="1746885">
                  <a:moveTo>
                    <a:pt x="0" y="87375"/>
                  </a:moveTo>
                  <a:lnTo>
                    <a:pt x="6861" y="53363"/>
                  </a:lnTo>
                  <a:lnTo>
                    <a:pt x="25574" y="25590"/>
                  </a:lnTo>
                  <a:lnTo>
                    <a:pt x="53331" y="6865"/>
                  </a:lnTo>
                  <a:lnTo>
                    <a:pt x="87325" y="0"/>
                  </a:lnTo>
                  <a:lnTo>
                    <a:pt x="1659127" y="0"/>
                  </a:lnTo>
                  <a:lnTo>
                    <a:pt x="1693140" y="6865"/>
                  </a:lnTo>
                  <a:lnTo>
                    <a:pt x="1720913" y="25590"/>
                  </a:lnTo>
                  <a:lnTo>
                    <a:pt x="1739638" y="53363"/>
                  </a:lnTo>
                  <a:lnTo>
                    <a:pt x="1746504" y="87375"/>
                  </a:lnTo>
                  <a:lnTo>
                    <a:pt x="1746504" y="785875"/>
                  </a:lnTo>
                  <a:lnTo>
                    <a:pt x="1739638" y="819888"/>
                  </a:lnTo>
                  <a:lnTo>
                    <a:pt x="1720913" y="847661"/>
                  </a:lnTo>
                  <a:lnTo>
                    <a:pt x="1693140" y="866386"/>
                  </a:lnTo>
                  <a:lnTo>
                    <a:pt x="1659127" y="873251"/>
                  </a:lnTo>
                  <a:lnTo>
                    <a:pt x="87325" y="873251"/>
                  </a:lnTo>
                  <a:lnTo>
                    <a:pt x="53331" y="866386"/>
                  </a:lnTo>
                  <a:lnTo>
                    <a:pt x="25574" y="847661"/>
                  </a:lnTo>
                  <a:lnTo>
                    <a:pt x="6861" y="819888"/>
                  </a:lnTo>
                  <a:lnTo>
                    <a:pt x="0" y="785875"/>
                  </a:lnTo>
                  <a:lnTo>
                    <a:pt x="0" y="8737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02" name="Google Shape;802;p54"/>
          <p:cNvSpPr txBox="1"/>
          <p:nvPr/>
        </p:nvSpPr>
        <p:spPr>
          <a:xfrm>
            <a:off x="550723" y="3208142"/>
            <a:ext cx="1184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Zafiyet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03" name="Google Shape;803;p54"/>
          <p:cNvGrpSpPr/>
          <p:nvPr/>
        </p:nvGrpSpPr>
        <p:grpSpPr>
          <a:xfrm>
            <a:off x="2017995" y="980449"/>
            <a:ext cx="2475991" cy="2449067"/>
            <a:chOff x="1928495" y="1772411"/>
            <a:chExt cx="2475991" cy="2449067"/>
          </a:xfrm>
        </p:grpSpPr>
        <p:sp>
          <p:nvSpPr>
            <p:cNvPr id="804" name="Google Shape;804;p54"/>
            <p:cNvSpPr/>
            <p:nvPr/>
          </p:nvSpPr>
          <p:spPr>
            <a:xfrm>
              <a:off x="1928495" y="2209799"/>
              <a:ext cx="728980" cy="2011679"/>
            </a:xfrm>
            <a:custGeom>
              <a:rect b="b" l="l" r="r" t="t"/>
              <a:pathLst>
                <a:path extrusionOk="0" h="2011679" w="728980">
                  <a:moveTo>
                    <a:pt x="0" y="2011299"/>
                  </a:moveTo>
                  <a:lnTo>
                    <a:pt x="728472" y="0"/>
                  </a:lnTo>
                </a:path>
              </a:pathLst>
            </a:custGeom>
            <a:noFill/>
            <a:ln cap="flat" cmpd="sng" w="12700">
              <a:solidFill>
                <a:srgbClr val="4494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5" name="Google Shape;805;p54"/>
            <p:cNvSpPr/>
            <p:nvPr/>
          </p:nvSpPr>
          <p:spPr>
            <a:xfrm>
              <a:off x="2656332" y="1772411"/>
              <a:ext cx="1748154" cy="875030"/>
            </a:xfrm>
            <a:custGeom>
              <a:rect b="b" l="l" r="r" t="t"/>
              <a:pathLst>
                <a:path extrusionOk="0" h="875030" w="1748154">
                  <a:moveTo>
                    <a:pt x="1660525" y="0"/>
                  </a:moveTo>
                  <a:lnTo>
                    <a:pt x="87503" y="0"/>
                  </a:lnTo>
                  <a:lnTo>
                    <a:pt x="53417" y="6867"/>
                  </a:lnTo>
                  <a:lnTo>
                    <a:pt x="25606" y="25606"/>
                  </a:lnTo>
                  <a:lnTo>
                    <a:pt x="6867" y="53417"/>
                  </a:lnTo>
                  <a:lnTo>
                    <a:pt x="0" y="87502"/>
                  </a:lnTo>
                  <a:lnTo>
                    <a:pt x="0" y="787273"/>
                  </a:lnTo>
                  <a:lnTo>
                    <a:pt x="6867" y="821358"/>
                  </a:lnTo>
                  <a:lnTo>
                    <a:pt x="25606" y="849169"/>
                  </a:lnTo>
                  <a:lnTo>
                    <a:pt x="53417" y="867908"/>
                  </a:lnTo>
                  <a:lnTo>
                    <a:pt x="87503" y="874776"/>
                  </a:lnTo>
                  <a:lnTo>
                    <a:pt x="1660525" y="874776"/>
                  </a:lnTo>
                  <a:lnTo>
                    <a:pt x="1694610" y="867908"/>
                  </a:lnTo>
                  <a:lnTo>
                    <a:pt x="1722421" y="849169"/>
                  </a:lnTo>
                  <a:lnTo>
                    <a:pt x="1741160" y="821358"/>
                  </a:lnTo>
                  <a:lnTo>
                    <a:pt x="1748028" y="787273"/>
                  </a:lnTo>
                  <a:lnTo>
                    <a:pt x="1748028" y="87502"/>
                  </a:lnTo>
                  <a:lnTo>
                    <a:pt x="1741160" y="53417"/>
                  </a:lnTo>
                  <a:lnTo>
                    <a:pt x="1722421" y="25606"/>
                  </a:lnTo>
                  <a:lnTo>
                    <a:pt x="1694610" y="6867"/>
                  </a:lnTo>
                  <a:lnTo>
                    <a:pt x="1660525" y="0"/>
                  </a:lnTo>
                  <a:close/>
                </a:path>
              </a:pathLst>
            </a:custGeom>
            <a:solidFill>
              <a:srgbClr val="DF904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06" name="Google Shape;806;p54"/>
            <p:cNvSpPr/>
            <p:nvPr/>
          </p:nvSpPr>
          <p:spPr>
            <a:xfrm>
              <a:off x="2656332" y="1772411"/>
              <a:ext cx="1748154" cy="875030"/>
            </a:xfrm>
            <a:custGeom>
              <a:rect b="b" l="l" r="r" t="t"/>
              <a:pathLst>
                <a:path extrusionOk="0" h="875030" w="1748154">
                  <a:moveTo>
                    <a:pt x="0" y="87502"/>
                  </a:moveTo>
                  <a:lnTo>
                    <a:pt x="6867" y="53417"/>
                  </a:lnTo>
                  <a:lnTo>
                    <a:pt x="25606" y="25606"/>
                  </a:lnTo>
                  <a:lnTo>
                    <a:pt x="53417" y="6867"/>
                  </a:lnTo>
                  <a:lnTo>
                    <a:pt x="87503" y="0"/>
                  </a:lnTo>
                  <a:lnTo>
                    <a:pt x="1660525" y="0"/>
                  </a:lnTo>
                  <a:lnTo>
                    <a:pt x="1694610" y="6867"/>
                  </a:lnTo>
                  <a:lnTo>
                    <a:pt x="1722421" y="25606"/>
                  </a:lnTo>
                  <a:lnTo>
                    <a:pt x="1741160" y="53417"/>
                  </a:lnTo>
                  <a:lnTo>
                    <a:pt x="1748028" y="87502"/>
                  </a:lnTo>
                  <a:lnTo>
                    <a:pt x="1748028" y="787273"/>
                  </a:lnTo>
                  <a:lnTo>
                    <a:pt x="1741160" y="821358"/>
                  </a:lnTo>
                  <a:lnTo>
                    <a:pt x="1722421" y="849169"/>
                  </a:lnTo>
                  <a:lnTo>
                    <a:pt x="1694610" y="867908"/>
                  </a:lnTo>
                  <a:lnTo>
                    <a:pt x="1660525" y="874776"/>
                  </a:lnTo>
                  <a:lnTo>
                    <a:pt x="87503" y="874776"/>
                  </a:lnTo>
                  <a:lnTo>
                    <a:pt x="53417" y="867908"/>
                  </a:lnTo>
                  <a:lnTo>
                    <a:pt x="25606" y="849169"/>
                  </a:lnTo>
                  <a:lnTo>
                    <a:pt x="6867" y="821358"/>
                  </a:lnTo>
                  <a:lnTo>
                    <a:pt x="0" y="787273"/>
                  </a:lnTo>
                  <a:lnTo>
                    <a:pt x="0" y="8750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07" name="Google Shape;807;p54"/>
          <p:cNvSpPr txBox="1"/>
          <p:nvPr/>
        </p:nvSpPr>
        <p:spPr>
          <a:xfrm>
            <a:off x="3146251" y="1185720"/>
            <a:ext cx="887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İnsan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08" name="Google Shape;808;p54"/>
          <p:cNvGrpSpPr/>
          <p:nvPr/>
        </p:nvGrpSpPr>
        <p:grpSpPr>
          <a:xfrm>
            <a:off x="2017995" y="1987813"/>
            <a:ext cx="2447035" cy="1441576"/>
            <a:chOff x="1928495" y="2779776"/>
            <a:chExt cx="2447035" cy="1441576"/>
          </a:xfrm>
        </p:grpSpPr>
        <p:sp>
          <p:nvSpPr>
            <p:cNvPr id="809" name="Google Shape;809;p54"/>
            <p:cNvSpPr/>
            <p:nvPr/>
          </p:nvSpPr>
          <p:spPr>
            <a:xfrm>
              <a:off x="1928495" y="3216148"/>
              <a:ext cx="699135" cy="1005204"/>
            </a:xfrm>
            <a:custGeom>
              <a:rect b="b" l="l" r="r" t="t"/>
              <a:pathLst>
                <a:path extrusionOk="0" h="1005204" w="699135">
                  <a:moveTo>
                    <a:pt x="0" y="1004951"/>
                  </a:moveTo>
                  <a:lnTo>
                    <a:pt x="699007" y="0"/>
                  </a:lnTo>
                </a:path>
              </a:pathLst>
            </a:custGeom>
            <a:noFill/>
            <a:ln cap="flat" cmpd="sng" w="12700">
              <a:solidFill>
                <a:srgbClr val="4494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0" name="Google Shape;810;p54"/>
            <p:cNvSpPr/>
            <p:nvPr/>
          </p:nvSpPr>
          <p:spPr>
            <a:xfrm>
              <a:off x="2627376" y="2779776"/>
              <a:ext cx="1748154" cy="873760"/>
            </a:xfrm>
            <a:custGeom>
              <a:rect b="b" l="l" r="r" t="t"/>
              <a:pathLst>
                <a:path extrusionOk="0" h="873760" w="1748154">
                  <a:moveTo>
                    <a:pt x="1660652" y="0"/>
                  </a:moveTo>
                  <a:lnTo>
                    <a:pt x="87375" y="0"/>
                  </a:lnTo>
                  <a:lnTo>
                    <a:pt x="53363" y="6865"/>
                  </a:lnTo>
                  <a:lnTo>
                    <a:pt x="25590" y="25590"/>
                  </a:lnTo>
                  <a:lnTo>
                    <a:pt x="6865" y="53363"/>
                  </a:lnTo>
                  <a:lnTo>
                    <a:pt x="0" y="87375"/>
                  </a:lnTo>
                  <a:lnTo>
                    <a:pt x="0" y="785876"/>
                  </a:lnTo>
                  <a:lnTo>
                    <a:pt x="6865" y="819888"/>
                  </a:lnTo>
                  <a:lnTo>
                    <a:pt x="25590" y="847661"/>
                  </a:lnTo>
                  <a:lnTo>
                    <a:pt x="53363" y="866386"/>
                  </a:lnTo>
                  <a:lnTo>
                    <a:pt x="87375" y="873251"/>
                  </a:lnTo>
                  <a:lnTo>
                    <a:pt x="1660652" y="873251"/>
                  </a:lnTo>
                  <a:lnTo>
                    <a:pt x="1694664" y="866386"/>
                  </a:lnTo>
                  <a:lnTo>
                    <a:pt x="1722437" y="847661"/>
                  </a:lnTo>
                  <a:lnTo>
                    <a:pt x="1741162" y="819888"/>
                  </a:lnTo>
                  <a:lnTo>
                    <a:pt x="1748027" y="785876"/>
                  </a:lnTo>
                  <a:lnTo>
                    <a:pt x="1748027" y="87375"/>
                  </a:lnTo>
                  <a:lnTo>
                    <a:pt x="1741162" y="53363"/>
                  </a:lnTo>
                  <a:lnTo>
                    <a:pt x="1722437" y="25590"/>
                  </a:lnTo>
                  <a:lnTo>
                    <a:pt x="1694664" y="6865"/>
                  </a:lnTo>
                  <a:lnTo>
                    <a:pt x="1660652" y="0"/>
                  </a:lnTo>
                  <a:close/>
                </a:path>
              </a:pathLst>
            </a:custGeom>
            <a:solidFill>
              <a:srgbClr val="56BB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1" name="Google Shape;811;p54"/>
            <p:cNvSpPr/>
            <p:nvPr/>
          </p:nvSpPr>
          <p:spPr>
            <a:xfrm>
              <a:off x="2627376" y="2779776"/>
              <a:ext cx="1748154" cy="873760"/>
            </a:xfrm>
            <a:custGeom>
              <a:rect b="b" l="l" r="r" t="t"/>
              <a:pathLst>
                <a:path extrusionOk="0" h="873760" w="1748154">
                  <a:moveTo>
                    <a:pt x="0" y="87375"/>
                  </a:moveTo>
                  <a:lnTo>
                    <a:pt x="6865" y="53363"/>
                  </a:lnTo>
                  <a:lnTo>
                    <a:pt x="25590" y="25590"/>
                  </a:lnTo>
                  <a:lnTo>
                    <a:pt x="53363" y="6865"/>
                  </a:lnTo>
                  <a:lnTo>
                    <a:pt x="87375" y="0"/>
                  </a:lnTo>
                  <a:lnTo>
                    <a:pt x="1660652" y="0"/>
                  </a:lnTo>
                  <a:lnTo>
                    <a:pt x="1694664" y="6865"/>
                  </a:lnTo>
                  <a:lnTo>
                    <a:pt x="1722437" y="25590"/>
                  </a:lnTo>
                  <a:lnTo>
                    <a:pt x="1741162" y="53363"/>
                  </a:lnTo>
                  <a:lnTo>
                    <a:pt x="1748027" y="87375"/>
                  </a:lnTo>
                  <a:lnTo>
                    <a:pt x="1748027" y="785876"/>
                  </a:lnTo>
                  <a:lnTo>
                    <a:pt x="1741162" y="819888"/>
                  </a:lnTo>
                  <a:lnTo>
                    <a:pt x="1722437" y="847661"/>
                  </a:lnTo>
                  <a:lnTo>
                    <a:pt x="1694664" y="866386"/>
                  </a:lnTo>
                  <a:lnTo>
                    <a:pt x="1660652" y="873251"/>
                  </a:lnTo>
                  <a:lnTo>
                    <a:pt x="87375" y="873251"/>
                  </a:lnTo>
                  <a:lnTo>
                    <a:pt x="53363" y="866386"/>
                  </a:lnTo>
                  <a:lnTo>
                    <a:pt x="25590" y="847661"/>
                  </a:lnTo>
                  <a:lnTo>
                    <a:pt x="6865" y="819888"/>
                  </a:lnTo>
                  <a:lnTo>
                    <a:pt x="0" y="785876"/>
                  </a:lnTo>
                  <a:lnTo>
                    <a:pt x="0" y="8737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12" name="Google Shape;812;p54"/>
          <p:cNvSpPr txBox="1"/>
          <p:nvPr/>
        </p:nvSpPr>
        <p:spPr>
          <a:xfrm>
            <a:off x="3219288" y="2214249"/>
            <a:ext cx="741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Bilgi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13" name="Google Shape;813;p54"/>
          <p:cNvGrpSpPr/>
          <p:nvPr/>
        </p:nvGrpSpPr>
        <p:grpSpPr>
          <a:xfrm>
            <a:off x="2017360" y="2992129"/>
            <a:ext cx="2447670" cy="873760"/>
            <a:chOff x="1927860" y="3784091"/>
            <a:chExt cx="2447670" cy="873760"/>
          </a:xfrm>
        </p:grpSpPr>
        <p:sp>
          <p:nvSpPr>
            <p:cNvPr id="814" name="Google Shape;814;p54"/>
            <p:cNvSpPr/>
            <p:nvPr/>
          </p:nvSpPr>
          <p:spPr>
            <a:xfrm>
              <a:off x="1927860" y="4220717"/>
              <a:ext cx="699135" cy="0"/>
            </a:xfrm>
            <a:custGeom>
              <a:rect b="b" l="l" r="r" t="t"/>
              <a:pathLst>
                <a:path extrusionOk="0" h="120000" w="699135">
                  <a:moveTo>
                    <a:pt x="0" y="0"/>
                  </a:moveTo>
                  <a:lnTo>
                    <a:pt x="699134" y="0"/>
                  </a:lnTo>
                </a:path>
              </a:pathLst>
            </a:custGeom>
            <a:noFill/>
            <a:ln cap="flat" cmpd="sng" w="12175">
              <a:solidFill>
                <a:srgbClr val="4494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5" name="Google Shape;815;p54"/>
            <p:cNvSpPr/>
            <p:nvPr/>
          </p:nvSpPr>
          <p:spPr>
            <a:xfrm>
              <a:off x="2627376" y="3784091"/>
              <a:ext cx="1748154" cy="873760"/>
            </a:xfrm>
            <a:custGeom>
              <a:rect b="b" l="l" r="r" t="t"/>
              <a:pathLst>
                <a:path extrusionOk="0" h="873760" w="1748154">
                  <a:moveTo>
                    <a:pt x="1660652" y="0"/>
                  </a:moveTo>
                  <a:lnTo>
                    <a:pt x="87375" y="0"/>
                  </a:lnTo>
                  <a:lnTo>
                    <a:pt x="53363" y="6865"/>
                  </a:lnTo>
                  <a:lnTo>
                    <a:pt x="25590" y="25590"/>
                  </a:lnTo>
                  <a:lnTo>
                    <a:pt x="6865" y="53363"/>
                  </a:lnTo>
                  <a:lnTo>
                    <a:pt x="0" y="87375"/>
                  </a:lnTo>
                  <a:lnTo>
                    <a:pt x="0" y="785875"/>
                  </a:lnTo>
                  <a:lnTo>
                    <a:pt x="6865" y="819888"/>
                  </a:lnTo>
                  <a:lnTo>
                    <a:pt x="25590" y="847661"/>
                  </a:lnTo>
                  <a:lnTo>
                    <a:pt x="53363" y="866386"/>
                  </a:lnTo>
                  <a:lnTo>
                    <a:pt x="87375" y="873251"/>
                  </a:lnTo>
                  <a:lnTo>
                    <a:pt x="1660652" y="873251"/>
                  </a:lnTo>
                  <a:lnTo>
                    <a:pt x="1694664" y="866386"/>
                  </a:lnTo>
                  <a:lnTo>
                    <a:pt x="1722437" y="847661"/>
                  </a:lnTo>
                  <a:lnTo>
                    <a:pt x="1741162" y="819888"/>
                  </a:lnTo>
                  <a:lnTo>
                    <a:pt x="1748027" y="785875"/>
                  </a:lnTo>
                  <a:lnTo>
                    <a:pt x="1748027" y="87375"/>
                  </a:lnTo>
                  <a:lnTo>
                    <a:pt x="1741162" y="53363"/>
                  </a:lnTo>
                  <a:lnTo>
                    <a:pt x="1722437" y="25590"/>
                  </a:lnTo>
                  <a:lnTo>
                    <a:pt x="1694664" y="6865"/>
                  </a:lnTo>
                  <a:lnTo>
                    <a:pt x="1660652" y="0"/>
                  </a:lnTo>
                  <a:close/>
                </a:path>
              </a:pathLst>
            </a:custGeom>
            <a:solidFill>
              <a:srgbClr val="4653B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16" name="Google Shape;816;p54"/>
            <p:cNvSpPr/>
            <p:nvPr/>
          </p:nvSpPr>
          <p:spPr>
            <a:xfrm>
              <a:off x="2627376" y="3784091"/>
              <a:ext cx="1748154" cy="873760"/>
            </a:xfrm>
            <a:custGeom>
              <a:rect b="b" l="l" r="r" t="t"/>
              <a:pathLst>
                <a:path extrusionOk="0" h="873760" w="1748154">
                  <a:moveTo>
                    <a:pt x="0" y="87375"/>
                  </a:moveTo>
                  <a:lnTo>
                    <a:pt x="6865" y="53363"/>
                  </a:lnTo>
                  <a:lnTo>
                    <a:pt x="25590" y="25590"/>
                  </a:lnTo>
                  <a:lnTo>
                    <a:pt x="53363" y="6865"/>
                  </a:lnTo>
                  <a:lnTo>
                    <a:pt x="87375" y="0"/>
                  </a:lnTo>
                  <a:lnTo>
                    <a:pt x="1660652" y="0"/>
                  </a:lnTo>
                  <a:lnTo>
                    <a:pt x="1694664" y="6865"/>
                  </a:lnTo>
                  <a:lnTo>
                    <a:pt x="1722437" y="25590"/>
                  </a:lnTo>
                  <a:lnTo>
                    <a:pt x="1741162" y="53363"/>
                  </a:lnTo>
                  <a:lnTo>
                    <a:pt x="1748027" y="87375"/>
                  </a:lnTo>
                  <a:lnTo>
                    <a:pt x="1748027" y="785875"/>
                  </a:lnTo>
                  <a:lnTo>
                    <a:pt x="1741162" y="819888"/>
                  </a:lnTo>
                  <a:lnTo>
                    <a:pt x="1722437" y="847661"/>
                  </a:lnTo>
                  <a:lnTo>
                    <a:pt x="1694664" y="866386"/>
                  </a:lnTo>
                  <a:lnTo>
                    <a:pt x="1660652" y="873251"/>
                  </a:lnTo>
                  <a:lnTo>
                    <a:pt x="87375" y="873251"/>
                  </a:lnTo>
                  <a:lnTo>
                    <a:pt x="53363" y="866386"/>
                  </a:lnTo>
                  <a:lnTo>
                    <a:pt x="25590" y="847661"/>
                  </a:lnTo>
                  <a:lnTo>
                    <a:pt x="6865" y="819888"/>
                  </a:lnTo>
                  <a:lnTo>
                    <a:pt x="0" y="785875"/>
                  </a:lnTo>
                  <a:lnTo>
                    <a:pt x="0" y="8737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17" name="Google Shape;817;p54"/>
          <p:cNvSpPr txBox="1"/>
          <p:nvPr/>
        </p:nvSpPr>
        <p:spPr>
          <a:xfrm>
            <a:off x="2990688" y="3200154"/>
            <a:ext cx="11988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Yazılım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18" name="Google Shape;818;p54"/>
          <p:cNvGrpSpPr/>
          <p:nvPr/>
        </p:nvGrpSpPr>
        <p:grpSpPr>
          <a:xfrm>
            <a:off x="2017995" y="3429135"/>
            <a:ext cx="2447035" cy="1442338"/>
            <a:chOff x="1928495" y="4221098"/>
            <a:chExt cx="2447035" cy="1442338"/>
          </a:xfrm>
        </p:grpSpPr>
        <p:sp>
          <p:nvSpPr>
            <p:cNvPr id="819" name="Google Shape;819;p54"/>
            <p:cNvSpPr/>
            <p:nvPr/>
          </p:nvSpPr>
          <p:spPr>
            <a:xfrm>
              <a:off x="1928495" y="4221098"/>
              <a:ext cx="699135" cy="1005204"/>
            </a:xfrm>
            <a:custGeom>
              <a:rect b="b" l="l" r="r" t="t"/>
              <a:pathLst>
                <a:path extrusionOk="0" h="1005204" w="699135">
                  <a:moveTo>
                    <a:pt x="0" y="0"/>
                  </a:moveTo>
                  <a:lnTo>
                    <a:pt x="699007" y="1004951"/>
                  </a:lnTo>
                </a:path>
              </a:pathLst>
            </a:custGeom>
            <a:noFill/>
            <a:ln cap="flat" cmpd="sng" w="12700">
              <a:solidFill>
                <a:srgbClr val="4494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0" name="Google Shape;820;p54"/>
            <p:cNvSpPr/>
            <p:nvPr/>
          </p:nvSpPr>
          <p:spPr>
            <a:xfrm>
              <a:off x="2627376" y="4788407"/>
              <a:ext cx="1748154" cy="875029"/>
            </a:xfrm>
            <a:custGeom>
              <a:rect b="b" l="l" r="r" t="t"/>
              <a:pathLst>
                <a:path extrusionOk="0" h="875029" w="1748154">
                  <a:moveTo>
                    <a:pt x="1660525" y="0"/>
                  </a:moveTo>
                  <a:lnTo>
                    <a:pt x="87503" y="0"/>
                  </a:lnTo>
                  <a:lnTo>
                    <a:pt x="53417" y="6867"/>
                  </a:lnTo>
                  <a:lnTo>
                    <a:pt x="25606" y="25606"/>
                  </a:lnTo>
                  <a:lnTo>
                    <a:pt x="6867" y="53417"/>
                  </a:lnTo>
                  <a:lnTo>
                    <a:pt x="0" y="87503"/>
                  </a:lnTo>
                  <a:lnTo>
                    <a:pt x="0" y="787273"/>
                  </a:lnTo>
                  <a:lnTo>
                    <a:pt x="6867" y="821337"/>
                  </a:lnTo>
                  <a:lnTo>
                    <a:pt x="25606" y="849150"/>
                  </a:lnTo>
                  <a:lnTo>
                    <a:pt x="53417" y="867900"/>
                  </a:lnTo>
                  <a:lnTo>
                    <a:pt x="87503" y="874776"/>
                  </a:lnTo>
                  <a:lnTo>
                    <a:pt x="1660525" y="874776"/>
                  </a:lnTo>
                  <a:lnTo>
                    <a:pt x="1694610" y="867900"/>
                  </a:lnTo>
                  <a:lnTo>
                    <a:pt x="1722421" y="849150"/>
                  </a:lnTo>
                  <a:lnTo>
                    <a:pt x="1741160" y="821337"/>
                  </a:lnTo>
                  <a:lnTo>
                    <a:pt x="1748027" y="787273"/>
                  </a:lnTo>
                  <a:lnTo>
                    <a:pt x="1748027" y="87503"/>
                  </a:lnTo>
                  <a:lnTo>
                    <a:pt x="1741160" y="53417"/>
                  </a:lnTo>
                  <a:lnTo>
                    <a:pt x="1722421" y="25606"/>
                  </a:lnTo>
                  <a:lnTo>
                    <a:pt x="1694610" y="6867"/>
                  </a:lnTo>
                  <a:lnTo>
                    <a:pt x="1660525" y="0"/>
                  </a:lnTo>
                  <a:close/>
                </a:path>
              </a:pathLst>
            </a:custGeom>
            <a:solidFill>
              <a:srgbClr val="881717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1" name="Google Shape;821;p54"/>
            <p:cNvSpPr/>
            <p:nvPr/>
          </p:nvSpPr>
          <p:spPr>
            <a:xfrm>
              <a:off x="2627376" y="4788407"/>
              <a:ext cx="1748154" cy="875029"/>
            </a:xfrm>
            <a:custGeom>
              <a:rect b="b" l="l" r="r" t="t"/>
              <a:pathLst>
                <a:path extrusionOk="0" h="875029" w="1748154">
                  <a:moveTo>
                    <a:pt x="0" y="87503"/>
                  </a:moveTo>
                  <a:lnTo>
                    <a:pt x="6867" y="53417"/>
                  </a:lnTo>
                  <a:lnTo>
                    <a:pt x="25606" y="25606"/>
                  </a:lnTo>
                  <a:lnTo>
                    <a:pt x="53417" y="6867"/>
                  </a:lnTo>
                  <a:lnTo>
                    <a:pt x="87503" y="0"/>
                  </a:lnTo>
                  <a:lnTo>
                    <a:pt x="1660525" y="0"/>
                  </a:lnTo>
                  <a:lnTo>
                    <a:pt x="1694610" y="6867"/>
                  </a:lnTo>
                  <a:lnTo>
                    <a:pt x="1722421" y="25606"/>
                  </a:lnTo>
                  <a:lnTo>
                    <a:pt x="1741160" y="53417"/>
                  </a:lnTo>
                  <a:lnTo>
                    <a:pt x="1748027" y="87503"/>
                  </a:lnTo>
                  <a:lnTo>
                    <a:pt x="1748027" y="787273"/>
                  </a:lnTo>
                  <a:lnTo>
                    <a:pt x="1741160" y="821337"/>
                  </a:lnTo>
                  <a:lnTo>
                    <a:pt x="1722421" y="849150"/>
                  </a:lnTo>
                  <a:lnTo>
                    <a:pt x="1694610" y="867900"/>
                  </a:lnTo>
                  <a:lnTo>
                    <a:pt x="1660525" y="874776"/>
                  </a:lnTo>
                  <a:lnTo>
                    <a:pt x="87503" y="874776"/>
                  </a:lnTo>
                  <a:lnTo>
                    <a:pt x="53417" y="867900"/>
                  </a:lnTo>
                  <a:lnTo>
                    <a:pt x="25606" y="849150"/>
                  </a:lnTo>
                  <a:lnTo>
                    <a:pt x="6867" y="821337"/>
                  </a:lnTo>
                  <a:lnTo>
                    <a:pt x="0" y="787273"/>
                  </a:lnTo>
                  <a:lnTo>
                    <a:pt x="0" y="87503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22" name="Google Shape;822;p54"/>
          <p:cNvSpPr txBox="1"/>
          <p:nvPr/>
        </p:nvSpPr>
        <p:spPr>
          <a:xfrm>
            <a:off x="2858794" y="4219014"/>
            <a:ext cx="15246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Donanım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23" name="Google Shape;823;p54"/>
          <p:cNvGrpSpPr/>
          <p:nvPr/>
        </p:nvGrpSpPr>
        <p:grpSpPr>
          <a:xfrm>
            <a:off x="2017995" y="3429135"/>
            <a:ext cx="2457703" cy="2448432"/>
            <a:chOff x="1928495" y="4221098"/>
            <a:chExt cx="2457703" cy="2448432"/>
          </a:xfrm>
        </p:grpSpPr>
        <p:sp>
          <p:nvSpPr>
            <p:cNvPr id="824" name="Google Shape;824;p54"/>
            <p:cNvSpPr/>
            <p:nvPr/>
          </p:nvSpPr>
          <p:spPr>
            <a:xfrm>
              <a:off x="1928495" y="4221098"/>
              <a:ext cx="709930" cy="2011679"/>
            </a:xfrm>
            <a:custGeom>
              <a:rect b="b" l="l" r="r" t="t"/>
              <a:pathLst>
                <a:path extrusionOk="0" h="2011679" w="709930">
                  <a:moveTo>
                    <a:pt x="0" y="0"/>
                  </a:moveTo>
                  <a:lnTo>
                    <a:pt x="709549" y="2011324"/>
                  </a:lnTo>
                </a:path>
              </a:pathLst>
            </a:custGeom>
            <a:noFill/>
            <a:ln cap="flat" cmpd="sng" w="12700">
              <a:solidFill>
                <a:srgbClr val="4494B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5" name="Google Shape;825;p54"/>
            <p:cNvSpPr/>
            <p:nvPr/>
          </p:nvSpPr>
          <p:spPr>
            <a:xfrm>
              <a:off x="2638044" y="5795771"/>
              <a:ext cx="1748154" cy="873759"/>
            </a:xfrm>
            <a:custGeom>
              <a:rect b="b" l="l" r="r" t="t"/>
              <a:pathLst>
                <a:path extrusionOk="0" h="873759" w="1748154">
                  <a:moveTo>
                    <a:pt x="1660652" y="0"/>
                  </a:moveTo>
                  <a:lnTo>
                    <a:pt x="87375" y="0"/>
                  </a:lnTo>
                  <a:lnTo>
                    <a:pt x="53363" y="6861"/>
                  </a:lnTo>
                  <a:lnTo>
                    <a:pt x="25590" y="25574"/>
                  </a:lnTo>
                  <a:lnTo>
                    <a:pt x="6865" y="53331"/>
                  </a:lnTo>
                  <a:lnTo>
                    <a:pt x="0" y="87325"/>
                  </a:lnTo>
                  <a:lnTo>
                    <a:pt x="0" y="785926"/>
                  </a:lnTo>
                  <a:lnTo>
                    <a:pt x="6865" y="819920"/>
                  </a:lnTo>
                  <a:lnTo>
                    <a:pt x="25590" y="847677"/>
                  </a:lnTo>
                  <a:lnTo>
                    <a:pt x="53363" y="866390"/>
                  </a:lnTo>
                  <a:lnTo>
                    <a:pt x="87375" y="873251"/>
                  </a:lnTo>
                  <a:lnTo>
                    <a:pt x="1660652" y="873251"/>
                  </a:lnTo>
                  <a:lnTo>
                    <a:pt x="1694664" y="866390"/>
                  </a:lnTo>
                  <a:lnTo>
                    <a:pt x="1722437" y="847677"/>
                  </a:lnTo>
                  <a:lnTo>
                    <a:pt x="1741162" y="819920"/>
                  </a:lnTo>
                  <a:lnTo>
                    <a:pt x="1748028" y="785926"/>
                  </a:lnTo>
                  <a:lnTo>
                    <a:pt x="1748028" y="87325"/>
                  </a:lnTo>
                  <a:lnTo>
                    <a:pt x="1741162" y="53331"/>
                  </a:lnTo>
                  <a:lnTo>
                    <a:pt x="1722437" y="25574"/>
                  </a:lnTo>
                  <a:lnTo>
                    <a:pt x="1694664" y="6861"/>
                  </a:lnTo>
                  <a:lnTo>
                    <a:pt x="1660652" y="0"/>
                  </a:lnTo>
                  <a:close/>
                </a:path>
              </a:pathLst>
            </a:custGeom>
            <a:solidFill>
              <a:srgbClr val="E25F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26" name="Google Shape;826;p54"/>
            <p:cNvSpPr/>
            <p:nvPr/>
          </p:nvSpPr>
          <p:spPr>
            <a:xfrm>
              <a:off x="2638044" y="5795771"/>
              <a:ext cx="1748154" cy="873759"/>
            </a:xfrm>
            <a:custGeom>
              <a:rect b="b" l="l" r="r" t="t"/>
              <a:pathLst>
                <a:path extrusionOk="0" h="873759" w="1748154">
                  <a:moveTo>
                    <a:pt x="0" y="87325"/>
                  </a:moveTo>
                  <a:lnTo>
                    <a:pt x="6865" y="53331"/>
                  </a:lnTo>
                  <a:lnTo>
                    <a:pt x="25590" y="25574"/>
                  </a:lnTo>
                  <a:lnTo>
                    <a:pt x="53363" y="6861"/>
                  </a:lnTo>
                  <a:lnTo>
                    <a:pt x="87375" y="0"/>
                  </a:lnTo>
                  <a:lnTo>
                    <a:pt x="1660652" y="0"/>
                  </a:lnTo>
                  <a:lnTo>
                    <a:pt x="1694664" y="6861"/>
                  </a:lnTo>
                  <a:lnTo>
                    <a:pt x="1722437" y="25574"/>
                  </a:lnTo>
                  <a:lnTo>
                    <a:pt x="1741162" y="53331"/>
                  </a:lnTo>
                  <a:lnTo>
                    <a:pt x="1748028" y="87325"/>
                  </a:lnTo>
                  <a:lnTo>
                    <a:pt x="1748028" y="785926"/>
                  </a:lnTo>
                  <a:lnTo>
                    <a:pt x="1741162" y="819920"/>
                  </a:lnTo>
                  <a:lnTo>
                    <a:pt x="1722437" y="847677"/>
                  </a:lnTo>
                  <a:lnTo>
                    <a:pt x="1694664" y="866390"/>
                  </a:lnTo>
                  <a:lnTo>
                    <a:pt x="1660652" y="873251"/>
                  </a:lnTo>
                  <a:lnTo>
                    <a:pt x="87375" y="873251"/>
                  </a:lnTo>
                  <a:lnTo>
                    <a:pt x="53363" y="866390"/>
                  </a:lnTo>
                  <a:lnTo>
                    <a:pt x="25590" y="847677"/>
                  </a:lnTo>
                  <a:lnTo>
                    <a:pt x="6865" y="819920"/>
                  </a:lnTo>
                  <a:lnTo>
                    <a:pt x="0" y="785926"/>
                  </a:lnTo>
                  <a:lnTo>
                    <a:pt x="0" y="87325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27" name="Google Shape;827;p54"/>
          <p:cNvSpPr txBox="1"/>
          <p:nvPr/>
        </p:nvSpPr>
        <p:spPr>
          <a:xfrm>
            <a:off x="4675986" y="995493"/>
            <a:ext cx="44196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11125" lvl="0" marL="17399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-"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Personel eksikliği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11125" lvl="0" marL="17399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-"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Bilgi güvenliği farkındalık eksikliği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- Yetersiz işe alma süreci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54"/>
          <p:cNvSpPr txBox="1"/>
          <p:nvPr/>
        </p:nvSpPr>
        <p:spPr>
          <a:xfrm>
            <a:off x="4752175" y="2144938"/>
            <a:ext cx="72843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0" marR="508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 Erişim kontrolü, yedekleme ve güvenli imha  prosedürlerinin bulunmaması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60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 Kontrolsüz kopyalama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54"/>
          <p:cNvSpPr txBox="1"/>
          <p:nvPr/>
        </p:nvSpPr>
        <p:spPr>
          <a:xfrm>
            <a:off x="4747250" y="3159850"/>
            <a:ext cx="72843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Yetersiz tasarım, test ve dokümantasyon süreci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Eski yazılım sürümlerini kullanmak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54"/>
          <p:cNvSpPr txBox="1"/>
          <p:nvPr/>
        </p:nvSpPr>
        <p:spPr>
          <a:xfrm>
            <a:off x="4670600" y="4117688"/>
            <a:ext cx="74376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11125" lvl="0" marL="173990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-"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Periyodik yenileme ve bakım eksikliği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01600" lvl="0" marL="154305" marR="0" rtl="0" algn="l">
              <a:lnSpc>
                <a:spcPct val="113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Char char="-"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Voltaj ve nem değişimine karşı dayanıksızlık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" name="Google Shape;831;p54"/>
          <p:cNvSpPr/>
          <p:nvPr/>
        </p:nvSpPr>
        <p:spPr>
          <a:xfrm>
            <a:off x="4675978" y="1859036"/>
            <a:ext cx="6765290" cy="24764"/>
          </a:xfrm>
          <a:custGeom>
            <a:rect b="b" l="l" r="r" t="t"/>
            <a:pathLst>
              <a:path extrusionOk="0" h="24764" w="6765290">
                <a:moveTo>
                  <a:pt x="0" y="0"/>
                </a:moveTo>
                <a:lnTo>
                  <a:pt x="6765036" y="24384"/>
                </a:lnTo>
              </a:path>
            </a:pathLst>
          </a:custGeom>
          <a:noFill/>
          <a:ln cap="flat" cmpd="sng" w="25900">
            <a:solidFill>
              <a:srgbClr val="56BB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2" name="Google Shape;832;p54"/>
          <p:cNvSpPr/>
          <p:nvPr/>
        </p:nvSpPr>
        <p:spPr>
          <a:xfrm>
            <a:off x="4675978" y="2973079"/>
            <a:ext cx="6765290" cy="24764"/>
          </a:xfrm>
          <a:custGeom>
            <a:rect b="b" l="l" r="r" t="t"/>
            <a:pathLst>
              <a:path extrusionOk="0" h="24764" w="6765290">
                <a:moveTo>
                  <a:pt x="0" y="0"/>
                </a:moveTo>
                <a:lnTo>
                  <a:pt x="6765036" y="24383"/>
                </a:lnTo>
              </a:path>
            </a:pathLst>
          </a:custGeom>
          <a:noFill/>
          <a:ln cap="flat" cmpd="sng" w="25900">
            <a:solidFill>
              <a:srgbClr val="56BB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3" name="Google Shape;833;p54"/>
          <p:cNvSpPr/>
          <p:nvPr/>
        </p:nvSpPr>
        <p:spPr>
          <a:xfrm>
            <a:off x="4672929" y="3861572"/>
            <a:ext cx="6765290" cy="24764"/>
          </a:xfrm>
          <a:custGeom>
            <a:rect b="b" l="l" r="r" t="t"/>
            <a:pathLst>
              <a:path extrusionOk="0" h="24764" w="6765290">
                <a:moveTo>
                  <a:pt x="0" y="0"/>
                </a:moveTo>
                <a:lnTo>
                  <a:pt x="6765036" y="24384"/>
                </a:lnTo>
              </a:path>
            </a:pathLst>
          </a:custGeom>
          <a:noFill/>
          <a:ln cap="flat" cmpd="sng" w="25900">
            <a:solidFill>
              <a:srgbClr val="56BB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4" name="Google Shape;834;p54"/>
          <p:cNvSpPr/>
          <p:nvPr/>
        </p:nvSpPr>
        <p:spPr>
          <a:xfrm>
            <a:off x="4637878" y="4888747"/>
            <a:ext cx="6765290" cy="24764"/>
          </a:xfrm>
          <a:custGeom>
            <a:rect b="b" l="l" r="r" t="t"/>
            <a:pathLst>
              <a:path extrusionOk="0" h="24764" w="6765290">
                <a:moveTo>
                  <a:pt x="0" y="0"/>
                </a:moveTo>
                <a:lnTo>
                  <a:pt x="6765036" y="24371"/>
                </a:lnTo>
              </a:path>
            </a:pathLst>
          </a:custGeom>
          <a:noFill/>
          <a:ln cap="flat" cmpd="sng" w="25900">
            <a:solidFill>
              <a:srgbClr val="56BB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35" name="Google Shape;835;p54"/>
          <p:cNvSpPr txBox="1"/>
          <p:nvPr/>
        </p:nvSpPr>
        <p:spPr>
          <a:xfrm>
            <a:off x="4706300" y="5330288"/>
            <a:ext cx="7366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Yetersiz sözleşme eğitimi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6" name="Google Shape;836;p54"/>
          <p:cNvSpPr txBox="1"/>
          <p:nvPr/>
        </p:nvSpPr>
        <p:spPr>
          <a:xfrm>
            <a:off x="2858799" y="5237888"/>
            <a:ext cx="17469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Hizmetler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5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 Uygulama 3: Zafiyet listesi oluşturulması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842" name="Google Shape;842;p55"/>
          <p:cNvSpPr txBox="1"/>
          <p:nvPr/>
        </p:nvSpPr>
        <p:spPr>
          <a:xfrm>
            <a:off x="543825" y="834250"/>
            <a:ext cx="114204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oboto"/>
              <a:buChar char="❏"/>
            </a:pPr>
            <a:r>
              <a:rPr lang="en-US" sz="24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Zafiyet Listesi</a:t>
            </a:r>
            <a:r>
              <a:rPr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dosyasını inceleyiniz.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Uygulama-2’de belirlediğiniz tehditlerin kullanabileceği zafiyetleri aynı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dosyaya kaydediniz.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325" y="1818900"/>
            <a:ext cx="4780676" cy="44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0499" y="1818899"/>
            <a:ext cx="4263466" cy="448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0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ihtiyacı: şüphe, inanç, his, gerçek</a:t>
            </a:r>
            <a:endParaRPr b="1" sz="2900">
              <a:solidFill>
                <a:srgbClr val="FFFFFF"/>
              </a:solidFill>
            </a:endParaRPr>
          </a:p>
        </p:txBody>
      </p:sp>
      <p:pic>
        <p:nvPicPr>
          <p:cNvPr id="426" name="Google Shape;4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25" y="1870964"/>
            <a:ext cx="208597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0" title="Snaptik.app_727467903728761574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588" y="1399475"/>
            <a:ext cx="36147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20"/>
          <p:cNvSpPr txBox="1"/>
          <p:nvPr/>
        </p:nvSpPr>
        <p:spPr>
          <a:xfrm>
            <a:off x="721575" y="4514900"/>
            <a:ext cx="2085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Şüphe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20"/>
          <p:cNvSpPr txBox="1"/>
          <p:nvPr/>
        </p:nvSpPr>
        <p:spPr>
          <a:xfrm>
            <a:off x="3620588" y="4980450"/>
            <a:ext cx="361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İnanç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6613" y="2213863"/>
            <a:ext cx="37738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0"/>
          <p:cNvSpPr txBox="1"/>
          <p:nvPr/>
        </p:nvSpPr>
        <p:spPr>
          <a:xfrm>
            <a:off x="7696687" y="4243475"/>
            <a:ext cx="3773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His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6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Tehdit Ajanı: Zafiyetten faydalanacak kişi veya örgüt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850" name="Google Shape;8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250" y="888562"/>
            <a:ext cx="4716449" cy="26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125" y="888563"/>
            <a:ext cx="2570800" cy="25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125" y="3618488"/>
            <a:ext cx="5767300" cy="26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3250" y="3618480"/>
            <a:ext cx="4716449" cy="265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2425" y="888562"/>
            <a:ext cx="3107002" cy="25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56"/>
          <p:cNvSpPr txBox="1"/>
          <p:nvPr/>
        </p:nvSpPr>
        <p:spPr>
          <a:xfrm>
            <a:off x="6713250" y="5745088"/>
            <a:ext cx="4716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İsrail terörist saldırılarında Gazze</a:t>
            </a:r>
            <a:endParaRPr b="1"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7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Varlıklara değer atanması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861" name="Google Shape;861;p57"/>
          <p:cNvSpPr txBox="1"/>
          <p:nvPr/>
        </p:nvSpPr>
        <p:spPr>
          <a:xfrm>
            <a:off x="632375" y="1049725"/>
            <a:ext cx="7424100" cy="3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1475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Güvenliğin sağlanamaması durumunda ortaya çıkabilecek zararın tahmini değerini belirlemek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❏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İlgili varlığın bilgi güvenliği seviyesiyle uyumlu bir değeri belirlemekle aynı şeydir.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Varlıkların değeri, varlıkların güvenlik ihlali sonucu ortaya çıkacak zararın etki 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değeri ile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doğru orantılıdır.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2" name="Google Shape;8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3450" y="990250"/>
            <a:ext cx="3409650" cy="5114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57"/>
          <p:cNvSpPr txBox="1"/>
          <p:nvPr/>
        </p:nvSpPr>
        <p:spPr>
          <a:xfrm>
            <a:off x="632375" y="5232050"/>
            <a:ext cx="70719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“I don't believe in luck, but I do believe in assigning value to things." 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 A beautiful mind, 2001.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8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Varlıklara değer atanması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869" name="Google Shape;869;p58"/>
          <p:cNvSpPr txBox="1"/>
          <p:nvPr/>
        </p:nvSpPr>
        <p:spPr>
          <a:xfrm>
            <a:off x="468000" y="989675"/>
            <a:ext cx="11256000" cy="51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-368300" lvl="0" marL="457200" marR="1587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Char char="❏"/>
            </a:pPr>
            <a:r>
              <a:rPr b="1" lang="en-US" sz="2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Gizlilik (Confidentiality) : </a:t>
            </a: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Verilerin, başkaları tarafından öğrenilmesi istenmeyebilir.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Amaç : Herşeyi gizlemek değil, veriye sadece yetkisi olanların ulaşabilmesini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sağlamak; trafik akışının analiz edilmekten korunması.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sz="6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3613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Char char="❏"/>
            </a:pPr>
            <a:r>
              <a:rPr b="1" lang="en-US" sz="2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Bütünlük (Integrity) : </a:t>
            </a: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Sahip olunan verilerin başkaları tarafından değiştirilmesi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istenmeyebilir.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Amaç : Veri üzerinde yetkisiz ve izinsiz değişiklikler engellenir.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45"/>
              </a:spcBef>
              <a:spcAft>
                <a:spcPts val="0"/>
              </a:spcAft>
              <a:buNone/>
            </a:pPr>
            <a:r>
              <a:t/>
            </a:r>
            <a:endParaRPr sz="85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Char char="❏"/>
            </a:pPr>
            <a:r>
              <a:rPr b="1" lang="en-US" sz="2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Erişebilirlik (Availability) : </a:t>
            </a: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Verilerin istendiği zaman ulaşılabilir olup kullanıma hazır olması istenir.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Amaç : Veriyi iletmek, depolamak ve işlemekten sorumlu hizmetlerin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devamlılığının sağlanması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9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Varlıklara değer atanması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875" name="Google Shape;875;p59"/>
          <p:cNvSpPr txBox="1"/>
          <p:nvPr/>
        </p:nvSpPr>
        <p:spPr>
          <a:xfrm>
            <a:off x="33600" y="1474213"/>
            <a:ext cx="121248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İnsan varlığının değeri nasıl atanacak?</a:t>
            </a: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7500" y="2536888"/>
            <a:ext cx="5420890" cy="304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0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İnsan varlığı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882" name="Google Shape;882;p60"/>
          <p:cNvSpPr txBox="1"/>
          <p:nvPr/>
        </p:nvSpPr>
        <p:spPr>
          <a:xfrm>
            <a:off x="708250" y="1046700"/>
            <a:ext cx="11072700" cy="52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97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❏"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Tüm çalışanlar, üçüncü taraflar olarak listelenir.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❏"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Listeleme gruplar halinde yapılabilir, çünkü riskler gruplara göre farklılık gösterir.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❏"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Gruplar şu şekilde düzenlenebilir: 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Karar Vericiler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Kullanıcılar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Sistemi işletenler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Uygulama geliştiriciler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"/>
              <a:buChar char="❏"/>
            </a:pPr>
            <a:r>
              <a:rPr lang="en-U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Kurum, insan kaynağını kişi bazında mı, yoksa iş ünvanı/tanımı bazında mı tanımlamalıdır?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Kişiler değişebilir, ancak iş tanımlarının (rollerin) kalıcı olduğu düşünüldüğünde, iş ünvanı/tanımı bazında bir listeleme daha kullanışlı olacaktır.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1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İnsan varlığı için “Gizlilik Değeri”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888" name="Google Shape;88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300" y="1828509"/>
            <a:ext cx="10969724" cy="4005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2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İnsan varlığı için “Bütünlük Değeri”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894" name="Google Shape;89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377" y="1403220"/>
            <a:ext cx="10811256" cy="4335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3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İnsan varlığı için “Erişilebilirlik Değeri”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900" name="Google Shape;90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900" y="2218550"/>
            <a:ext cx="11007124" cy="313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4"/>
          <p:cNvSpPr txBox="1"/>
          <p:nvPr>
            <p:ph type="title"/>
          </p:nvPr>
        </p:nvSpPr>
        <p:spPr>
          <a:xfrm>
            <a:off x="203024" y="-33000"/>
            <a:ext cx="118341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Uygulama 4: Tehditin bilgi varlıklarına etkisinin belirlenmesi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906" name="Google Shape;906;p64"/>
          <p:cNvSpPr txBox="1"/>
          <p:nvPr/>
        </p:nvSpPr>
        <p:spPr>
          <a:xfrm>
            <a:off x="543825" y="834250"/>
            <a:ext cx="114204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Uygulama-2 ve Uygulama-3’te belirlenen tehdit ve zafiyetlerin bilgi varlıklarının </a:t>
            </a:r>
            <a:r>
              <a:rPr b="1" lang="en-US" sz="24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Gizlilik</a:t>
            </a:r>
            <a:r>
              <a:rPr b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-US" sz="24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Bütünlük,</a:t>
            </a:r>
            <a:r>
              <a:rPr b="1"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US" sz="24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Erişilebilirliğine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etkisi belirleyiniz.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7" name="Google Shape;90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25" y="1869500"/>
            <a:ext cx="5584901" cy="444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844" y="1869500"/>
            <a:ext cx="5564281" cy="444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5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 değerlendirme süreci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914" name="Google Shape;914;p65"/>
          <p:cNvSpPr txBox="1"/>
          <p:nvPr/>
        </p:nvSpPr>
        <p:spPr>
          <a:xfrm>
            <a:off x="5299225" y="1641088"/>
            <a:ext cx="6690300" cy="4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rabicPeriod"/>
            </a:pPr>
            <a:r>
              <a:rPr b="1"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Değerlendirmesi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lphaLcPeriod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Kabul edilebilir risk seviyesi belirlenir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rabicPeriod"/>
            </a:pPr>
            <a:r>
              <a:rPr b="1"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Sonuçlarına Göre Aksiyon Planı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lphaLcPeriod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Hangi risklerle nasıl başa çıkılacağı belirlenir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romanLcPeriod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Riski işleme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romanLcPeriod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Diğer seçenekler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rabicPeriod"/>
            </a:pPr>
            <a:r>
              <a:rPr b="1"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Sıralaması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lphaLcPeriod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Riskler, kritiklik sırasına göre sıralanır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rabicPeriod"/>
            </a:pPr>
            <a:r>
              <a:rPr b="1"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Azaltma Öncelikleri</a:t>
            </a:r>
            <a:endParaRPr b="1"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AutoNum type="alphaLcPeriod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Azaltılacak risk kalemlerinin öncelikleri belirlenir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15" name="Google Shape;9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75" y="2574575"/>
            <a:ext cx="4691349" cy="24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65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https://actiosoftware.com/en/2023/05/the-power-of-chatgpt-in-risk-matrix-classification/</a:t>
            </a:r>
            <a:endParaRPr sz="1000">
              <a:solidFill>
                <a:srgbClr val="FFF2CC"/>
              </a:solidFill>
            </a:endParaRPr>
          </a:p>
        </p:txBody>
      </p:sp>
      <p:sp>
        <p:nvSpPr>
          <p:cNvPr id="917" name="Google Shape;917;p65"/>
          <p:cNvSpPr txBox="1"/>
          <p:nvPr/>
        </p:nvSpPr>
        <p:spPr>
          <a:xfrm>
            <a:off x="366775" y="897950"/>
            <a:ext cx="11420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Roboto"/>
              <a:buChar char="❏"/>
            </a:pPr>
            <a:r>
              <a:rPr b="1" lang="en-US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analizi ve değerlendirme süreçlerinin bütünü şu adımları içerir:</a:t>
            </a:r>
            <a:endParaRPr b="1" sz="2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1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Bilgi güvenliği yönetimi nedir?</a:t>
            </a:r>
            <a:endParaRPr b="1" sz="2900">
              <a:solidFill>
                <a:srgbClr val="FFFFFF"/>
              </a:solidFill>
            </a:endParaRPr>
          </a:p>
        </p:txBody>
      </p:sp>
      <p:grpSp>
        <p:nvGrpSpPr>
          <p:cNvPr id="437" name="Google Shape;437;p21"/>
          <p:cNvGrpSpPr/>
          <p:nvPr/>
        </p:nvGrpSpPr>
        <p:grpSpPr>
          <a:xfrm>
            <a:off x="928857" y="1748853"/>
            <a:ext cx="3664077" cy="3360324"/>
            <a:chOff x="7769732" y="2890265"/>
            <a:chExt cx="3664077" cy="3360324"/>
          </a:xfrm>
        </p:grpSpPr>
        <p:sp>
          <p:nvSpPr>
            <p:cNvPr id="438" name="Google Shape;438;p21"/>
            <p:cNvSpPr txBox="1"/>
            <p:nvPr/>
          </p:nvSpPr>
          <p:spPr>
            <a:xfrm>
              <a:off x="10364851" y="3216401"/>
              <a:ext cx="4686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Planla</a:t>
              </a:r>
              <a:endParaRPr b="1" sz="13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439" name="Google Shape;439;p21"/>
            <p:cNvGrpSpPr/>
            <p:nvPr/>
          </p:nvGrpSpPr>
          <p:grpSpPr>
            <a:xfrm>
              <a:off x="10933430" y="3776852"/>
              <a:ext cx="500379" cy="846454"/>
              <a:chOff x="10933430" y="3776852"/>
              <a:chExt cx="500379" cy="846454"/>
            </a:xfrm>
          </p:grpSpPr>
          <p:sp>
            <p:nvSpPr>
              <p:cNvPr id="440" name="Google Shape;440;p21"/>
              <p:cNvSpPr/>
              <p:nvPr/>
            </p:nvSpPr>
            <p:spPr>
              <a:xfrm>
                <a:off x="10933430" y="3776852"/>
                <a:ext cx="500379" cy="846454"/>
              </a:xfrm>
              <a:custGeom>
                <a:rect b="b" l="l" r="r" t="t"/>
                <a:pathLst>
                  <a:path extrusionOk="0" h="846454" w="500379">
                    <a:moveTo>
                      <a:pt x="157099" y="0"/>
                    </a:moveTo>
                    <a:lnTo>
                      <a:pt x="0" y="92837"/>
                    </a:lnTo>
                    <a:lnTo>
                      <a:pt x="24368" y="135655"/>
                    </a:lnTo>
                    <a:lnTo>
                      <a:pt x="47231" y="179209"/>
                    </a:lnTo>
                    <a:lnTo>
                      <a:pt x="68577" y="223456"/>
                    </a:lnTo>
                    <a:lnTo>
                      <a:pt x="88394" y="268358"/>
                    </a:lnTo>
                    <a:lnTo>
                      <a:pt x="106667" y="313873"/>
                    </a:lnTo>
                    <a:lnTo>
                      <a:pt x="123386" y="359960"/>
                    </a:lnTo>
                    <a:lnTo>
                      <a:pt x="138538" y="406580"/>
                    </a:lnTo>
                    <a:lnTo>
                      <a:pt x="152110" y="453691"/>
                    </a:lnTo>
                    <a:lnTo>
                      <a:pt x="164089" y="501253"/>
                    </a:lnTo>
                    <a:lnTo>
                      <a:pt x="174464" y="549225"/>
                    </a:lnTo>
                    <a:lnTo>
                      <a:pt x="183221" y="597567"/>
                    </a:lnTo>
                    <a:lnTo>
                      <a:pt x="190348" y="646238"/>
                    </a:lnTo>
                    <a:lnTo>
                      <a:pt x="195834" y="695198"/>
                    </a:lnTo>
                    <a:lnTo>
                      <a:pt x="74675" y="694055"/>
                    </a:lnTo>
                    <a:lnTo>
                      <a:pt x="293497" y="846455"/>
                    </a:lnTo>
                    <a:lnTo>
                      <a:pt x="500379" y="697865"/>
                    </a:lnTo>
                    <a:lnTo>
                      <a:pt x="379222" y="696849"/>
                    </a:lnTo>
                    <a:lnTo>
                      <a:pt x="374394" y="647734"/>
                    </a:lnTo>
                    <a:lnTo>
                      <a:pt x="368096" y="598860"/>
                    </a:lnTo>
                    <a:lnTo>
                      <a:pt x="360339" y="550261"/>
                    </a:lnTo>
                    <a:lnTo>
                      <a:pt x="351132" y="501967"/>
                    </a:lnTo>
                    <a:lnTo>
                      <a:pt x="340486" y="454010"/>
                    </a:lnTo>
                    <a:lnTo>
                      <a:pt x="328411" y="406423"/>
                    </a:lnTo>
                    <a:lnTo>
                      <a:pt x="314917" y="359236"/>
                    </a:lnTo>
                    <a:lnTo>
                      <a:pt x="300014" y="312483"/>
                    </a:lnTo>
                    <a:lnTo>
                      <a:pt x="283712" y="266194"/>
                    </a:lnTo>
                    <a:lnTo>
                      <a:pt x="266022" y="220401"/>
                    </a:lnTo>
                    <a:lnTo>
                      <a:pt x="246954" y="175137"/>
                    </a:lnTo>
                    <a:lnTo>
                      <a:pt x="226517" y="130433"/>
                    </a:lnTo>
                    <a:lnTo>
                      <a:pt x="204722" y="86320"/>
                    </a:lnTo>
                    <a:lnTo>
                      <a:pt x="181579" y="42832"/>
                    </a:lnTo>
                    <a:lnTo>
                      <a:pt x="157099" y="0"/>
                    </a:lnTo>
                    <a:close/>
                  </a:path>
                </a:pathLst>
              </a:custGeom>
              <a:solidFill>
                <a:srgbClr val="00AF5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>
                <a:off x="10933430" y="3776852"/>
                <a:ext cx="500379" cy="846454"/>
              </a:xfrm>
              <a:custGeom>
                <a:rect b="b" l="l" r="r" t="t"/>
                <a:pathLst>
                  <a:path extrusionOk="0" h="846454" w="500379">
                    <a:moveTo>
                      <a:pt x="157099" y="0"/>
                    </a:moveTo>
                    <a:lnTo>
                      <a:pt x="181579" y="42832"/>
                    </a:lnTo>
                    <a:lnTo>
                      <a:pt x="204722" y="86320"/>
                    </a:lnTo>
                    <a:lnTo>
                      <a:pt x="226517" y="130433"/>
                    </a:lnTo>
                    <a:lnTo>
                      <a:pt x="246954" y="175137"/>
                    </a:lnTo>
                    <a:lnTo>
                      <a:pt x="266022" y="220401"/>
                    </a:lnTo>
                    <a:lnTo>
                      <a:pt x="283712" y="266194"/>
                    </a:lnTo>
                    <a:lnTo>
                      <a:pt x="300014" y="312483"/>
                    </a:lnTo>
                    <a:lnTo>
                      <a:pt x="314917" y="359236"/>
                    </a:lnTo>
                    <a:lnTo>
                      <a:pt x="328411" y="406423"/>
                    </a:lnTo>
                    <a:lnTo>
                      <a:pt x="340486" y="454010"/>
                    </a:lnTo>
                    <a:lnTo>
                      <a:pt x="351132" y="501967"/>
                    </a:lnTo>
                    <a:lnTo>
                      <a:pt x="360339" y="550261"/>
                    </a:lnTo>
                    <a:lnTo>
                      <a:pt x="368096" y="598860"/>
                    </a:lnTo>
                    <a:lnTo>
                      <a:pt x="374394" y="647734"/>
                    </a:lnTo>
                    <a:lnTo>
                      <a:pt x="379222" y="696849"/>
                    </a:lnTo>
                    <a:lnTo>
                      <a:pt x="500379" y="697865"/>
                    </a:lnTo>
                    <a:lnTo>
                      <a:pt x="293497" y="846455"/>
                    </a:lnTo>
                    <a:lnTo>
                      <a:pt x="74675" y="694055"/>
                    </a:lnTo>
                    <a:lnTo>
                      <a:pt x="195834" y="695198"/>
                    </a:lnTo>
                    <a:lnTo>
                      <a:pt x="190348" y="646238"/>
                    </a:lnTo>
                    <a:lnTo>
                      <a:pt x="183221" y="597567"/>
                    </a:lnTo>
                    <a:lnTo>
                      <a:pt x="174464" y="549225"/>
                    </a:lnTo>
                    <a:lnTo>
                      <a:pt x="164089" y="501253"/>
                    </a:lnTo>
                    <a:lnTo>
                      <a:pt x="152110" y="453691"/>
                    </a:lnTo>
                    <a:lnTo>
                      <a:pt x="138538" y="406580"/>
                    </a:lnTo>
                    <a:lnTo>
                      <a:pt x="123386" y="359960"/>
                    </a:lnTo>
                    <a:lnTo>
                      <a:pt x="106667" y="313873"/>
                    </a:lnTo>
                    <a:lnTo>
                      <a:pt x="88394" y="268358"/>
                    </a:lnTo>
                    <a:lnTo>
                      <a:pt x="68577" y="223456"/>
                    </a:lnTo>
                    <a:lnTo>
                      <a:pt x="47231" y="179209"/>
                    </a:lnTo>
                    <a:lnTo>
                      <a:pt x="24368" y="135655"/>
                    </a:lnTo>
                    <a:lnTo>
                      <a:pt x="0" y="92837"/>
                    </a:lnTo>
                    <a:lnTo>
                      <a:pt x="157099" y="0"/>
                    </a:lnTo>
                    <a:close/>
                  </a:path>
                </a:pathLst>
              </a:custGeom>
              <a:noFill/>
              <a:ln cap="flat" cmpd="sng" w="25900">
                <a:solidFill>
                  <a:srgbClr val="00AF5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442" name="Google Shape;442;p21"/>
            <p:cNvSpPr txBox="1"/>
            <p:nvPr/>
          </p:nvSpPr>
          <p:spPr>
            <a:xfrm>
              <a:off x="10900918" y="4960365"/>
              <a:ext cx="5310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Uygula</a:t>
              </a:r>
              <a:endParaRPr sz="1300"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43" name="Google Shape;443;p21"/>
            <p:cNvGrpSpPr/>
            <p:nvPr/>
          </p:nvGrpSpPr>
          <p:grpSpPr>
            <a:xfrm>
              <a:off x="10146030" y="5494274"/>
              <a:ext cx="834390" cy="739775"/>
              <a:chOff x="10146030" y="5494274"/>
              <a:chExt cx="834390" cy="739775"/>
            </a:xfrm>
          </p:grpSpPr>
          <p:sp>
            <p:nvSpPr>
              <p:cNvPr id="444" name="Google Shape;444;p21"/>
              <p:cNvSpPr/>
              <p:nvPr/>
            </p:nvSpPr>
            <p:spPr>
              <a:xfrm>
                <a:off x="10146030" y="5494274"/>
                <a:ext cx="834390" cy="739775"/>
              </a:xfrm>
              <a:custGeom>
                <a:rect b="b" l="l" r="r" t="t"/>
                <a:pathLst>
                  <a:path extrusionOk="0" h="739775" w="834390">
                    <a:moveTo>
                      <a:pt x="689228" y="0"/>
                    </a:moveTo>
                    <a:lnTo>
                      <a:pt x="658500" y="38655"/>
                    </a:lnTo>
                    <a:lnTo>
                      <a:pt x="626535" y="76173"/>
                    </a:lnTo>
                    <a:lnTo>
                      <a:pt x="593368" y="112529"/>
                    </a:lnTo>
                    <a:lnTo>
                      <a:pt x="559031" y="147696"/>
                    </a:lnTo>
                    <a:lnTo>
                      <a:pt x="523559" y="181649"/>
                    </a:lnTo>
                    <a:lnTo>
                      <a:pt x="486986" y="214360"/>
                    </a:lnTo>
                    <a:lnTo>
                      <a:pt x="449344" y="245805"/>
                    </a:lnTo>
                    <a:lnTo>
                      <a:pt x="410667" y="275958"/>
                    </a:lnTo>
                    <a:lnTo>
                      <a:pt x="370990" y="304792"/>
                    </a:lnTo>
                    <a:lnTo>
                      <a:pt x="330345" y="332281"/>
                    </a:lnTo>
                    <a:lnTo>
                      <a:pt x="288767" y="358400"/>
                    </a:lnTo>
                    <a:lnTo>
                      <a:pt x="246289" y="383123"/>
                    </a:lnTo>
                    <a:lnTo>
                      <a:pt x="202945" y="406423"/>
                    </a:lnTo>
                    <a:lnTo>
                      <a:pt x="158768" y="428275"/>
                    </a:lnTo>
                    <a:lnTo>
                      <a:pt x="113792" y="448652"/>
                    </a:lnTo>
                    <a:lnTo>
                      <a:pt x="77343" y="333070"/>
                    </a:lnTo>
                    <a:lnTo>
                      <a:pt x="0" y="588238"/>
                    </a:lnTo>
                    <a:lnTo>
                      <a:pt x="205104" y="739190"/>
                    </a:lnTo>
                    <a:lnTo>
                      <a:pt x="168783" y="623544"/>
                    </a:lnTo>
                    <a:lnTo>
                      <a:pt x="214758" y="603443"/>
                    </a:lnTo>
                    <a:lnTo>
                      <a:pt x="260015" y="581980"/>
                    </a:lnTo>
                    <a:lnTo>
                      <a:pt x="304526" y="559177"/>
                    </a:lnTo>
                    <a:lnTo>
                      <a:pt x="348264" y="535055"/>
                    </a:lnTo>
                    <a:lnTo>
                      <a:pt x="391201" y="509636"/>
                    </a:lnTo>
                    <a:lnTo>
                      <a:pt x="433310" y="482939"/>
                    </a:lnTo>
                    <a:lnTo>
                      <a:pt x="474564" y="454988"/>
                    </a:lnTo>
                    <a:lnTo>
                      <a:pt x="514935" y="425803"/>
                    </a:lnTo>
                    <a:lnTo>
                      <a:pt x="554395" y="395405"/>
                    </a:lnTo>
                    <a:lnTo>
                      <a:pt x="592918" y="363816"/>
                    </a:lnTo>
                    <a:lnTo>
                      <a:pt x="630475" y="331057"/>
                    </a:lnTo>
                    <a:lnTo>
                      <a:pt x="667039" y="297149"/>
                    </a:lnTo>
                    <a:lnTo>
                      <a:pt x="702583" y="262113"/>
                    </a:lnTo>
                    <a:lnTo>
                      <a:pt x="737080" y="225972"/>
                    </a:lnTo>
                    <a:lnTo>
                      <a:pt x="770501" y="188746"/>
                    </a:lnTo>
                    <a:lnTo>
                      <a:pt x="802820" y="150456"/>
                    </a:lnTo>
                    <a:lnTo>
                      <a:pt x="834009" y="111125"/>
                    </a:lnTo>
                    <a:lnTo>
                      <a:pt x="689228" y="0"/>
                    </a:lnTo>
                    <a:close/>
                  </a:path>
                </a:pathLst>
              </a:custGeom>
              <a:solidFill>
                <a:srgbClr val="56BBE4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445" name="Google Shape;445;p21"/>
              <p:cNvSpPr/>
              <p:nvPr/>
            </p:nvSpPr>
            <p:spPr>
              <a:xfrm>
                <a:off x="10146030" y="5494274"/>
                <a:ext cx="834390" cy="739775"/>
              </a:xfrm>
              <a:custGeom>
                <a:rect b="b" l="l" r="r" t="t"/>
                <a:pathLst>
                  <a:path extrusionOk="0" h="739775" w="834390">
                    <a:moveTo>
                      <a:pt x="834009" y="111125"/>
                    </a:moveTo>
                    <a:lnTo>
                      <a:pt x="802820" y="150456"/>
                    </a:lnTo>
                    <a:lnTo>
                      <a:pt x="770501" y="188746"/>
                    </a:lnTo>
                    <a:lnTo>
                      <a:pt x="737080" y="225972"/>
                    </a:lnTo>
                    <a:lnTo>
                      <a:pt x="702583" y="262113"/>
                    </a:lnTo>
                    <a:lnTo>
                      <a:pt x="667039" y="297149"/>
                    </a:lnTo>
                    <a:lnTo>
                      <a:pt x="630475" y="331057"/>
                    </a:lnTo>
                    <a:lnTo>
                      <a:pt x="592918" y="363816"/>
                    </a:lnTo>
                    <a:lnTo>
                      <a:pt x="554395" y="395405"/>
                    </a:lnTo>
                    <a:lnTo>
                      <a:pt x="514935" y="425803"/>
                    </a:lnTo>
                    <a:lnTo>
                      <a:pt x="474564" y="454988"/>
                    </a:lnTo>
                    <a:lnTo>
                      <a:pt x="433310" y="482939"/>
                    </a:lnTo>
                    <a:lnTo>
                      <a:pt x="391201" y="509636"/>
                    </a:lnTo>
                    <a:lnTo>
                      <a:pt x="348264" y="535055"/>
                    </a:lnTo>
                    <a:lnTo>
                      <a:pt x="304526" y="559177"/>
                    </a:lnTo>
                    <a:lnTo>
                      <a:pt x="260015" y="581980"/>
                    </a:lnTo>
                    <a:lnTo>
                      <a:pt x="214758" y="603443"/>
                    </a:lnTo>
                    <a:lnTo>
                      <a:pt x="168783" y="623544"/>
                    </a:lnTo>
                    <a:lnTo>
                      <a:pt x="205104" y="739190"/>
                    </a:lnTo>
                    <a:lnTo>
                      <a:pt x="0" y="588238"/>
                    </a:lnTo>
                    <a:lnTo>
                      <a:pt x="77343" y="333070"/>
                    </a:lnTo>
                    <a:lnTo>
                      <a:pt x="113792" y="448652"/>
                    </a:lnTo>
                    <a:lnTo>
                      <a:pt x="158768" y="428275"/>
                    </a:lnTo>
                    <a:lnTo>
                      <a:pt x="202945" y="406423"/>
                    </a:lnTo>
                    <a:lnTo>
                      <a:pt x="246289" y="383123"/>
                    </a:lnTo>
                    <a:lnTo>
                      <a:pt x="288767" y="358400"/>
                    </a:lnTo>
                    <a:lnTo>
                      <a:pt x="330345" y="332281"/>
                    </a:lnTo>
                    <a:lnTo>
                      <a:pt x="370990" y="304792"/>
                    </a:lnTo>
                    <a:lnTo>
                      <a:pt x="410667" y="275958"/>
                    </a:lnTo>
                    <a:lnTo>
                      <a:pt x="449344" y="245805"/>
                    </a:lnTo>
                    <a:lnTo>
                      <a:pt x="486986" y="214360"/>
                    </a:lnTo>
                    <a:lnTo>
                      <a:pt x="523559" y="181649"/>
                    </a:lnTo>
                    <a:lnTo>
                      <a:pt x="559031" y="147696"/>
                    </a:lnTo>
                    <a:lnTo>
                      <a:pt x="593368" y="112529"/>
                    </a:lnTo>
                    <a:lnTo>
                      <a:pt x="626535" y="76173"/>
                    </a:lnTo>
                    <a:lnTo>
                      <a:pt x="658500" y="38655"/>
                    </a:lnTo>
                    <a:lnTo>
                      <a:pt x="689228" y="0"/>
                    </a:lnTo>
                    <a:lnTo>
                      <a:pt x="834009" y="111125"/>
                    </a:lnTo>
                    <a:close/>
                  </a:path>
                </a:pathLst>
              </a:custGeom>
              <a:noFill/>
              <a:ln cap="flat" cmpd="sng" w="25900">
                <a:solidFill>
                  <a:srgbClr val="00AFE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446" name="Google Shape;446;p21"/>
            <p:cNvSpPr txBox="1"/>
            <p:nvPr/>
          </p:nvSpPr>
          <p:spPr>
            <a:xfrm>
              <a:off x="9306306" y="6038189"/>
              <a:ext cx="7524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Kontrol Et</a:t>
              </a:r>
              <a:endParaRPr sz="1300"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47" name="Google Shape;447;p21"/>
            <p:cNvGrpSpPr/>
            <p:nvPr/>
          </p:nvGrpSpPr>
          <p:grpSpPr>
            <a:xfrm>
              <a:off x="8386445" y="5535040"/>
              <a:ext cx="860425" cy="635000"/>
              <a:chOff x="8386445" y="5535040"/>
              <a:chExt cx="860425" cy="635000"/>
            </a:xfrm>
          </p:grpSpPr>
          <p:sp>
            <p:nvSpPr>
              <p:cNvPr id="448" name="Google Shape;448;p21"/>
              <p:cNvSpPr/>
              <p:nvPr/>
            </p:nvSpPr>
            <p:spPr>
              <a:xfrm>
                <a:off x="8386445" y="5535040"/>
                <a:ext cx="860425" cy="635000"/>
              </a:xfrm>
              <a:custGeom>
                <a:rect b="b" l="l" r="r" t="t"/>
                <a:pathLst>
                  <a:path extrusionOk="0" h="635000" w="860425">
                    <a:moveTo>
                      <a:pt x="337693" y="0"/>
                    </a:moveTo>
                    <a:lnTo>
                      <a:pt x="71374" y="14732"/>
                    </a:lnTo>
                    <a:lnTo>
                      <a:pt x="0" y="259245"/>
                    </a:lnTo>
                    <a:lnTo>
                      <a:pt x="96138" y="185420"/>
                    </a:lnTo>
                    <a:lnTo>
                      <a:pt x="130797" y="221718"/>
                    </a:lnTo>
                    <a:lnTo>
                      <a:pt x="166486" y="256874"/>
                    </a:lnTo>
                    <a:lnTo>
                      <a:pt x="203176" y="290871"/>
                    </a:lnTo>
                    <a:lnTo>
                      <a:pt x="240840" y="323688"/>
                    </a:lnTo>
                    <a:lnTo>
                      <a:pt x="279446" y="355307"/>
                    </a:lnTo>
                    <a:lnTo>
                      <a:pt x="318967" y="385710"/>
                    </a:lnTo>
                    <a:lnTo>
                      <a:pt x="359372" y="414878"/>
                    </a:lnTo>
                    <a:lnTo>
                      <a:pt x="400633" y="442792"/>
                    </a:lnTo>
                    <a:lnTo>
                      <a:pt x="442722" y="469433"/>
                    </a:lnTo>
                    <a:lnTo>
                      <a:pt x="485607" y="494783"/>
                    </a:lnTo>
                    <a:lnTo>
                      <a:pt x="529261" y="518823"/>
                    </a:lnTo>
                    <a:lnTo>
                      <a:pt x="573654" y="541534"/>
                    </a:lnTo>
                    <a:lnTo>
                      <a:pt x="618757" y="562897"/>
                    </a:lnTo>
                    <a:lnTo>
                      <a:pt x="664542" y="582895"/>
                    </a:lnTo>
                    <a:lnTo>
                      <a:pt x="710977" y="601508"/>
                    </a:lnTo>
                    <a:lnTo>
                      <a:pt x="758036" y="618717"/>
                    </a:lnTo>
                    <a:lnTo>
                      <a:pt x="805687" y="634504"/>
                    </a:lnTo>
                    <a:lnTo>
                      <a:pt x="860425" y="460451"/>
                    </a:lnTo>
                    <a:lnTo>
                      <a:pt x="813567" y="444835"/>
                    </a:lnTo>
                    <a:lnTo>
                      <a:pt x="767356" y="427671"/>
                    </a:lnTo>
                    <a:lnTo>
                      <a:pt x="721825" y="408981"/>
                    </a:lnTo>
                    <a:lnTo>
                      <a:pt x="677011" y="388786"/>
                    </a:lnTo>
                    <a:lnTo>
                      <a:pt x="632949" y="367109"/>
                    </a:lnTo>
                    <a:lnTo>
                      <a:pt x="589675" y="343974"/>
                    </a:lnTo>
                    <a:lnTo>
                      <a:pt x="547224" y="319401"/>
                    </a:lnTo>
                    <a:lnTo>
                      <a:pt x="505633" y="293413"/>
                    </a:lnTo>
                    <a:lnTo>
                      <a:pt x="464937" y="266033"/>
                    </a:lnTo>
                    <a:lnTo>
                      <a:pt x="425172" y="237283"/>
                    </a:lnTo>
                    <a:lnTo>
                      <a:pt x="386373" y="207184"/>
                    </a:lnTo>
                    <a:lnTo>
                      <a:pt x="348576" y="175761"/>
                    </a:lnTo>
                    <a:lnTo>
                      <a:pt x="311817" y="143034"/>
                    </a:lnTo>
                    <a:lnTo>
                      <a:pt x="276131" y="109027"/>
                    </a:lnTo>
                    <a:lnTo>
                      <a:pt x="241553" y="73761"/>
                    </a:lnTo>
                    <a:lnTo>
                      <a:pt x="337693" y="0"/>
                    </a:ln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449" name="Google Shape;449;p21"/>
              <p:cNvSpPr/>
              <p:nvPr/>
            </p:nvSpPr>
            <p:spPr>
              <a:xfrm>
                <a:off x="8386445" y="5535040"/>
                <a:ext cx="860425" cy="635000"/>
              </a:xfrm>
              <a:custGeom>
                <a:rect b="b" l="l" r="r" t="t"/>
                <a:pathLst>
                  <a:path extrusionOk="0" h="635000" w="860425">
                    <a:moveTo>
                      <a:pt x="805687" y="634504"/>
                    </a:moveTo>
                    <a:lnTo>
                      <a:pt x="758036" y="618717"/>
                    </a:lnTo>
                    <a:lnTo>
                      <a:pt x="710977" y="601508"/>
                    </a:lnTo>
                    <a:lnTo>
                      <a:pt x="664542" y="582895"/>
                    </a:lnTo>
                    <a:lnTo>
                      <a:pt x="618757" y="562897"/>
                    </a:lnTo>
                    <a:lnTo>
                      <a:pt x="573654" y="541534"/>
                    </a:lnTo>
                    <a:lnTo>
                      <a:pt x="529261" y="518823"/>
                    </a:lnTo>
                    <a:lnTo>
                      <a:pt x="485607" y="494783"/>
                    </a:lnTo>
                    <a:lnTo>
                      <a:pt x="442722" y="469433"/>
                    </a:lnTo>
                    <a:lnTo>
                      <a:pt x="400633" y="442792"/>
                    </a:lnTo>
                    <a:lnTo>
                      <a:pt x="359372" y="414878"/>
                    </a:lnTo>
                    <a:lnTo>
                      <a:pt x="318967" y="385710"/>
                    </a:lnTo>
                    <a:lnTo>
                      <a:pt x="279446" y="355307"/>
                    </a:lnTo>
                    <a:lnTo>
                      <a:pt x="240840" y="323688"/>
                    </a:lnTo>
                    <a:lnTo>
                      <a:pt x="203176" y="290871"/>
                    </a:lnTo>
                    <a:lnTo>
                      <a:pt x="166486" y="256874"/>
                    </a:lnTo>
                    <a:lnTo>
                      <a:pt x="130797" y="221718"/>
                    </a:lnTo>
                    <a:lnTo>
                      <a:pt x="96138" y="185420"/>
                    </a:lnTo>
                    <a:lnTo>
                      <a:pt x="0" y="259245"/>
                    </a:lnTo>
                    <a:lnTo>
                      <a:pt x="71374" y="14732"/>
                    </a:lnTo>
                    <a:lnTo>
                      <a:pt x="337693" y="0"/>
                    </a:lnTo>
                    <a:lnTo>
                      <a:pt x="241553" y="73761"/>
                    </a:lnTo>
                    <a:lnTo>
                      <a:pt x="276131" y="109027"/>
                    </a:lnTo>
                    <a:lnTo>
                      <a:pt x="311817" y="143034"/>
                    </a:lnTo>
                    <a:lnTo>
                      <a:pt x="348576" y="175761"/>
                    </a:lnTo>
                    <a:lnTo>
                      <a:pt x="386373" y="207184"/>
                    </a:lnTo>
                    <a:lnTo>
                      <a:pt x="425172" y="237283"/>
                    </a:lnTo>
                    <a:lnTo>
                      <a:pt x="464937" y="266033"/>
                    </a:lnTo>
                    <a:lnTo>
                      <a:pt x="505633" y="293413"/>
                    </a:lnTo>
                    <a:lnTo>
                      <a:pt x="547224" y="319401"/>
                    </a:lnTo>
                    <a:lnTo>
                      <a:pt x="589675" y="343974"/>
                    </a:lnTo>
                    <a:lnTo>
                      <a:pt x="632949" y="367109"/>
                    </a:lnTo>
                    <a:lnTo>
                      <a:pt x="677011" y="388786"/>
                    </a:lnTo>
                    <a:lnTo>
                      <a:pt x="721825" y="408981"/>
                    </a:lnTo>
                    <a:lnTo>
                      <a:pt x="767356" y="427671"/>
                    </a:lnTo>
                    <a:lnTo>
                      <a:pt x="813567" y="444835"/>
                    </a:lnTo>
                    <a:lnTo>
                      <a:pt x="860425" y="460451"/>
                    </a:lnTo>
                    <a:lnTo>
                      <a:pt x="805687" y="634504"/>
                    </a:lnTo>
                    <a:close/>
                  </a:path>
                </a:pathLst>
              </a:custGeom>
              <a:noFill/>
              <a:ln cap="flat" cmpd="sng" w="25900">
                <a:solidFill>
                  <a:srgbClr val="FFFF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450" name="Google Shape;450;p21"/>
            <p:cNvSpPr txBox="1"/>
            <p:nvPr/>
          </p:nvSpPr>
          <p:spPr>
            <a:xfrm>
              <a:off x="7769732" y="4960365"/>
              <a:ext cx="860400" cy="2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Değerlendir</a:t>
              </a:r>
              <a:endParaRPr sz="1300"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51" name="Google Shape;451;p21"/>
            <p:cNvGrpSpPr/>
            <p:nvPr/>
          </p:nvGrpSpPr>
          <p:grpSpPr>
            <a:xfrm>
              <a:off x="8047227" y="3823207"/>
              <a:ext cx="419734" cy="801370"/>
              <a:chOff x="8047227" y="3823207"/>
              <a:chExt cx="419734" cy="801370"/>
            </a:xfrm>
          </p:grpSpPr>
          <p:sp>
            <p:nvSpPr>
              <p:cNvPr id="452" name="Google Shape;452;p21"/>
              <p:cNvSpPr/>
              <p:nvPr/>
            </p:nvSpPr>
            <p:spPr>
              <a:xfrm>
                <a:off x="8047227" y="3823207"/>
                <a:ext cx="419734" cy="801370"/>
              </a:xfrm>
              <a:custGeom>
                <a:rect b="b" l="l" r="r" t="t"/>
                <a:pathLst>
                  <a:path extrusionOk="0" h="801370" w="419734">
                    <a:moveTo>
                      <a:pt x="306197" y="0"/>
                    </a:moveTo>
                    <a:lnTo>
                      <a:pt x="52831" y="24892"/>
                    </a:lnTo>
                    <a:lnTo>
                      <a:pt x="157099" y="86614"/>
                    </a:lnTo>
                    <a:lnTo>
                      <a:pt x="136683" y="131517"/>
                    </a:lnTo>
                    <a:lnTo>
                      <a:pt x="117657" y="176950"/>
                    </a:lnTo>
                    <a:lnTo>
                      <a:pt x="100027" y="222879"/>
                    </a:lnTo>
                    <a:lnTo>
                      <a:pt x="83800" y="269273"/>
                    </a:lnTo>
                    <a:lnTo>
                      <a:pt x="68984" y="316098"/>
                    </a:lnTo>
                    <a:lnTo>
                      <a:pt x="55586" y="363321"/>
                    </a:lnTo>
                    <a:lnTo>
                      <a:pt x="43613" y="410910"/>
                    </a:lnTo>
                    <a:lnTo>
                      <a:pt x="33072" y="458832"/>
                    </a:lnTo>
                    <a:lnTo>
                      <a:pt x="23971" y="507055"/>
                    </a:lnTo>
                    <a:lnTo>
                      <a:pt x="16317" y="555545"/>
                    </a:lnTo>
                    <a:lnTo>
                      <a:pt x="10116" y="604269"/>
                    </a:lnTo>
                    <a:lnTo>
                      <a:pt x="5377" y="653196"/>
                    </a:lnTo>
                    <a:lnTo>
                      <a:pt x="2107" y="702292"/>
                    </a:lnTo>
                    <a:lnTo>
                      <a:pt x="312" y="751525"/>
                    </a:lnTo>
                    <a:lnTo>
                      <a:pt x="0" y="800862"/>
                    </a:lnTo>
                    <a:lnTo>
                      <a:pt x="182499" y="799211"/>
                    </a:lnTo>
                    <a:lnTo>
                      <a:pt x="182894" y="749960"/>
                    </a:lnTo>
                    <a:lnTo>
                      <a:pt x="184953" y="700828"/>
                    </a:lnTo>
                    <a:lnTo>
                      <a:pt x="188668" y="651855"/>
                    </a:lnTo>
                    <a:lnTo>
                      <a:pt x="194030" y="603082"/>
                    </a:lnTo>
                    <a:lnTo>
                      <a:pt x="201030" y="554551"/>
                    </a:lnTo>
                    <a:lnTo>
                      <a:pt x="209659" y="506303"/>
                    </a:lnTo>
                    <a:lnTo>
                      <a:pt x="219909" y="458379"/>
                    </a:lnTo>
                    <a:lnTo>
                      <a:pt x="231771" y="410821"/>
                    </a:lnTo>
                    <a:lnTo>
                      <a:pt x="245237" y="363670"/>
                    </a:lnTo>
                    <a:lnTo>
                      <a:pt x="260297" y="316967"/>
                    </a:lnTo>
                    <a:lnTo>
                      <a:pt x="276943" y="270753"/>
                    </a:lnTo>
                    <a:lnTo>
                      <a:pt x="295167" y="225070"/>
                    </a:lnTo>
                    <a:lnTo>
                      <a:pt x="314960" y="179959"/>
                    </a:lnTo>
                    <a:lnTo>
                      <a:pt x="419226" y="241554"/>
                    </a:lnTo>
                    <a:lnTo>
                      <a:pt x="306197" y="0"/>
                    </a:lnTo>
                    <a:close/>
                  </a:path>
                </a:pathLst>
              </a:custGeom>
              <a:solidFill>
                <a:srgbClr val="6F2F9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453" name="Google Shape;453;p21"/>
              <p:cNvSpPr/>
              <p:nvPr/>
            </p:nvSpPr>
            <p:spPr>
              <a:xfrm>
                <a:off x="8047227" y="3823207"/>
                <a:ext cx="419734" cy="801370"/>
              </a:xfrm>
              <a:custGeom>
                <a:rect b="b" l="l" r="r" t="t"/>
                <a:pathLst>
                  <a:path extrusionOk="0" h="801370" w="419734">
                    <a:moveTo>
                      <a:pt x="0" y="800862"/>
                    </a:moveTo>
                    <a:lnTo>
                      <a:pt x="312" y="751525"/>
                    </a:lnTo>
                    <a:lnTo>
                      <a:pt x="2107" y="702292"/>
                    </a:lnTo>
                    <a:lnTo>
                      <a:pt x="5377" y="653196"/>
                    </a:lnTo>
                    <a:lnTo>
                      <a:pt x="10116" y="604269"/>
                    </a:lnTo>
                    <a:lnTo>
                      <a:pt x="16317" y="555545"/>
                    </a:lnTo>
                    <a:lnTo>
                      <a:pt x="23971" y="507055"/>
                    </a:lnTo>
                    <a:lnTo>
                      <a:pt x="33072" y="458832"/>
                    </a:lnTo>
                    <a:lnTo>
                      <a:pt x="43613" y="410910"/>
                    </a:lnTo>
                    <a:lnTo>
                      <a:pt x="55586" y="363321"/>
                    </a:lnTo>
                    <a:lnTo>
                      <a:pt x="68984" y="316098"/>
                    </a:lnTo>
                    <a:lnTo>
                      <a:pt x="83800" y="269273"/>
                    </a:lnTo>
                    <a:lnTo>
                      <a:pt x="100027" y="222879"/>
                    </a:lnTo>
                    <a:lnTo>
                      <a:pt x="117657" y="176950"/>
                    </a:lnTo>
                    <a:lnTo>
                      <a:pt x="136683" y="131517"/>
                    </a:lnTo>
                    <a:lnTo>
                      <a:pt x="157099" y="86614"/>
                    </a:lnTo>
                    <a:lnTo>
                      <a:pt x="52831" y="24892"/>
                    </a:lnTo>
                    <a:lnTo>
                      <a:pt x="306197" y="0"/>
                    </a:lnTo>
                    <a:lnTo>
                      <a:pt x="419226" y="241554"/>
                    </a:lnTo>
                    <a:lnTo>
                      <a:pt x="314960" y="179959"/>
                    </a:lnTo>
                    <a:lnTo>
                      <a:pt x="295167" y="225070"/>
                    </a:lnTo>
                    <a:lnTo>
                      <a:pt x="276943" y="270753"/>
                    </a:lnTo>
                    <a:lnTo>
                      <a:pt x="260297" y="316967"/>
                    </a:lnTo>
                    <a:lnTo>
                      <a:pt x="245237" y="363670"/>
                    </a:lnTo>
                    <a:lnTo>
                      <a:pt x="231771" y="410821"/>
                    </a:lnTo>
                    <a:lnTo>
                      <a:pt x="219909" y="458379"/>
                    </a:lnTo>
                    <a:lnTo>
                      <a:pt x="209659" y="506303"/>
                    </a:lnTo>
                    <a:lnTo>
                      <a:pt x="201030" y="554551"/>
                    </a:lnTo>
                    <a:lnTo>
                      <a:pt x="194030" y="603082"/>
                    </a:lnTo>
                    <a:lnTo>
                      <a:pt x="188668" y="651855"/>
                    </a:lnTo>
                    <a:lnTo>
                      <a:pt x="184953" y="700828"/>
                    </a:lnTo>
                    <a:lnTo>
                      <a:pt x="182894" y="749960"/>
                    </a:lnTo>
                    <a:lnTo>
                      <a:pt x="182499" y="799211"/>
                    </a:lnTo>
                    <a:lnTo>
                      <a:pt x="0" y="800862"/>
                    </a:lnTo>
                    <a:close/>
                  </a:path>
                </a:pathLst>
              </a:custGeom>
              <a:noFill/>
              <a:ln cap="flat" cmpd="sng" w="25900">
                <a:solidFill>
                  <a:srgbClr val="6F2F9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454" name="Google Shape;454;p21"/>
            <p:cNvSpPr txBox="1"/>
            <p:nvPr/>
          </p:nvSpPr>
          <p:spPr>
            <a:xfrm>
              <a:off x="8465946" y="3125469"/>
              <a:ext cx="6012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05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Yeniden</a:t>
              </a:r>
              <a:endParaRPr sz="1300">
                <a:latin typeface="Corbel"/>
                <a:ea typeface="Corbel"/>
                <a:cs typeface="Corbel"/>
                <a:sym typeface="Corbel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Başla</a:t>
              </a:r>
              <a:endParaRPr sz="1300"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55" name="Google Shape;455;p21"/>
            <p:cNvGrpSpPr/>
            <p:nvPr/>
          </p:nvGrpSpPr>
          <p:grpSpPr>
            <a:xfrm>
              <a:off x="9212072" y="2890265"/>
              <a:ext cx="915670" cy="407670"/>
              <a:chOff x="9212072" y="2890265"/>
              <a:chExt cx="915670" cy="407670"/>
            </a:xfrm>
          </p:grpSpPr>
          <p:sp>
            <p:nvSpPr>
              <p:cNvPr id="456" name="Google Shape;456;p21"/>
              <p:cNvSpPr/>
              <p:nvPr/>
            </p:nvSpPr>
            <p:spPr>
              <a:xfrm>
                <a:off x="9212072" y="2890265"/>
                <a:ext cx="915670" cy="407670"/>
              </a:xfrm>
              <a:custGeom>
                <a:rect b="b" l="l" r="r" t="t"/>
                <a:pathLst>
                  <a:path extrusionOk="0" h="407670" w="915670">
                    <a:moveTo>
                      <a:pt x="830199" y="0"/>
                    </a:moveTo>
                    <a:lnTo>
                      <a:pt x="795401" y="116078"/>
                    </a:lnTo>
                    <a:lnTo>
                      <a:pt x="745771" y="106826"/>
                    </a:lnTo>
                    <a:lnTo>
                      <a:pt x="695965" y="99121"/>
                    </a:lnTo>
                    <a:lnTo>
                      <a:pt x="646019" y="92961"/>
                    </a:lnTo>
                    <a:lnTo>
                      <a:pt x="595967" y="88344"/>
                    </a:lnTo>
                    <a:lnTo>
                      <a:pt x="545845" y="85269"/>
                    </a:lnTo>
                    <a:lnTo>
                      <a:pt x="495689" y="83734"/>
                    </a:lnTo>
                    <a:lnTo>
                      <a:pt x="445533" y="83738"/>
                    </a:lnTo>
                    <a:lnTo>
                      <a:pt x="395414" y="85280"/>
                    </a:lnTo>
                    <a:lnTo>
                      <a:pt x="345366" y="88358"/>
                    </a:lnTo>
                    <a:lnTo>
                      <a:pt x="295425" y="92969"/>
                    </a:lnTo>
                    <a:lnTo>
                      <a:pt x="245626" y="99114"/>
                    </a:lnTo>
                    <a:lnTo>
                      <a:pt x="196004" y="106791"/>
                    </a:lnTo>
                    <a:lnTo>
                      <a:pt x="146595" y="115997"/>
                    </a:lnTo>
                    <a:lnTo>
                      <a:pt x="97435" y="126732"/>
                    </a:lnTo>
                    <a:lnTo>
                      <a:pt x="48558" y="138993"/>
                    </a:lnTo>
                    <a:lnTo>
                      <a:pt x="0" y="152781"/>
                    </a:lnTo>
                    <a:lnTo>
                      <a:pt x="52450" y="327533"/>
                    </a:lnTo>
                    <a:lnTo>
                      <a:pt x="100593" y="313951"/>
                    </a:lnTo>
                    <a:lnTo>
                      <a:pt x="149088" y="302055"/>
                    </a:lnTo>
                    <a:lnTo>
                      <a:pt x="197892" y="291848"/>
                    </a:lnTo>
                    <a:lnTo>
                      <a:pt x="246961" y="283332"/>
                    </a:lnTo>
                    <a:lnTo>
                      <a:pt x="296251" y="276509"/>
                    </a:lnTo>
                    <a:lnTo>
                      <a:pt x="345718" y="271382"/>
                    </a:lnTo>
                    <a:lnTo>
                      <a:pt x="395319" y="267954"/>
                    </a:lnTo>
                    <a:lnTo>
                      <a:pt x="445009" y="266226"/>
                    </a:lnTo>
                    <a:lnTo>
                      <a:pt x="494744" y="266202"/>
                    </a:lnTo>
                    <a:lnTo>
                      <a:pt x="544481" y="267883"/>
                    </a:lnTo>
                    <a:lnTo>
                      <a:pt x="594176" y="271273"/>
                    </a:lnTo>
                    <a:lnTo>
                      <a:pt x="643785" y="276374"/>
                    </a:lnTo>
                    <a:lnTo>
                      <a:pt x="693264" y="283188"/>
                    </a:lnTo>
                    <a:lnTo>
                      <a:pt x="742569" y="291719"/>
                    </a:lnTo>
                    <a:lnTo>
                      <a:pt x="707644" y="407670"/>
                    </a:lnTo>
                    <a:lnTo>
                      <a:pt x="915161" y="240157"/>
                    </a:lnTo>
                    <a:lnTo>
                      <a:pt x="830199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  <p:sp>
            <p:nvSpPr>
              <p:cNvPr id="457" name="Google Shape;457;p21"/>
              <p:cNvSpPr/>
              <p:nvPr/>
            </p:nvSpPr>
            <p:spPr>
              <a:xfrm>
                <a:off x="9212072" y="2890265"/>
                <a:ext cx="915670" cy="407670"/>
              </a:xfrm>
              <a:custGeom>
                <a:rect b="b" l="l" r="r" t="t"/>
                <a:pathLst>
                  <a:path extrusionOk="0" h="407670" w="915670">
                    <a:moveTo>
                      <a:pt x="0" y="152781"/>
                    </a:moveTo>
                    <a:lnTo>
                      <a:pt x="48558" y="138993"/>
                    </a:lnTo>
                    <a:lnTo>
                      <a:pt x="97435" y="126732"/>
                    </a:lnTo>
                    <a:lnTo>
                      <a:pt x="146595" y="115997"/>
                    </a:lnTo>
                    <a:lnTo>
                      <a:pt x="196004" y="106791"/>
                    </a:lnTo>
                    <a:lnTo>
                      <a:pt x="245626" y="99114"/>
                    </a:lnTo>
                    <a:lnTo>
                      <a:pt x="295425" y="92969"/>
                    </a:lnTo>
                    <a:lnTo>
                      <a:pt x="345366" y="88358"/>
                    </a:lnTo>
                    <a:lnTo>
                      <a:pt x="395414" y="85280"/>
                    </a:lnTo>
                    <a:lnTo>
                      <a:pt x="445533" y="83738"/>
                    </a:lnTo>
                    <a:lnTo>
                      <a:pt x="495689" y="83734"/>
                    </a:lnTo>
                    <a:lnTo>
                      <a:pt x="545845" y="85269"/>
                    </a:lnTo>
                    <a:lnTo>
                      <a:pt x="595967" y="88344"/>
                    </a:lnTo>
                    <a:lnTo>
                      <a:pt x="646019" y="92961"/>
                    </a:lnTo>
                    <a:lnTo>
                      <a:pt x="695965" y="99121"/>
                    </a:lnTo>
                    <a:lnTo>
                      <a:pt x="745771" y="106826"/>
                    </a:lnTo>
                    <a:lnTo>
                      <a:pt x="795401" y="116078"/>
                    </a:lnTo>
                    <a:lnTo>
                      <a:pt x="830199" y="0"/>
                    </a:lnTo>
                    <a:lnTo>
                      <a:pt x="915161" y="240157"/>
                    </a:lnTo>
                    <a:lnTo>
                      <a:pt x="707644" y="407670"/>
                    </a:lnTo>
                    <a:lnTo>
                      <a:pt x="742569" y="291719"/>
                    </a:lnTo>
                    <a:lnTo>
                      <a:pt x="693264" y="283188"/>
                    </a:lnTo>
                    <a:lnTo>
                      <a:pt x="643785" y="276374"/>
                    </a:lnTo>
                    <a:lnTo>
                      <a:pt x="594176" y="271273"/>
                    </a:lnTo>
                    <a:lnTo>
                      <a:pt x="544481" y="267883"/>
                    </a:lnTo>
                    <a:lnTo>
                      <a:pt x="494744" y="266202"/>
                    </a:lnTo>
                    <a:lnTo>
                      <a:pt x="445009" y="266226"/>
                    </a:lnTo>
                    <a:lnTo>
                      <a:pt x="395319" y="267954"/>
                    </a:lnTo>
                    <a:lnTo>
                      <a:pt x="345718" y="271382"/>
                    </a:lnTo>
                    <a:lnTo>
                      <a:pt x="296251" y="276509"/>
                    </a:lnTo>
                    <a:lnTo>
                      <a:pt x="246961" y="283332"/>
                    </a:lnTo>
                    <a:lnTo>
                      <a:pt x="197892" y="291848"/>
                    </a:lnTo>
                    <a:lnTo>
                      <a:pt x="149088" y="302055"/>
                    </a:lnTo>
                    <a:lnTo>
                      <a:pt x="100593" y="313951"/>
                    </a:lnTo>
                    <a:lnTo>
                      <a:pt x="52450" y="327533"/>
                    </a:lnTo>
                    <a:lnTo>
                      <a:pt x="0" y="152781"/>
                    </a:lnTo>
                    <a:close/>
                  </a:path>
                </a:pathLst>
              </a:custGeom>
              <a:noFill/>
              <a:ln cap="flat" cmpd="sng" w="259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/>
              </a:p>
            </p:txBody>
          </p:sp>
        </p:grpSp>
        <p:sp>
          <p:nvSpPr>
            <p:cNvPr id="458" name="Google Shape;458;p21"/>
            <p:cNvSpPr txBox="1"/>
            <p:nvPr/>
          </p:nvSpPr>
          <p:spPr>
            <a:xfrm>
              <a:off x="8843639" y="4290513"/>
              <a:ext cx="1843800" cy="75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49525">
              <a:spAutoFit/>
            </a:bodyPr>
            <a:lstStyle/>
            <a:p>
              <a:pPr indent="-300355" lvl="0" marL="312420" marR="5080" rtl="0" algn="l">
                <a:lnSpc>
                  <a:spcPct val="10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Bilgi </a:t>
              </a:r>
              <a:r>
                <a:rPr lang="en-US" sz="22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Güvenliği  Yönetim</a:t>
              </a:r>
              <a:endParaRPr sz="2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9" name="Google Shape;459;p21"/>
          <p:cNvSpPr txBox="1"/>
          <p:nvPr>
            <p:ph idx="1" type="body"/>
          </p:nvPr>
        </p:nvSpPr>
        <p:spPr>
          <a:xfrm>
            <a:off x="5310075" y="2530338"/>
            <a:ext cx="6254700" cy="23523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Güvenlik yönetimi ilgilendiren bir konudur.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Varlıkları korumak için oluşturulur.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Başlayıp bitirilen değil devam eden bir süreçtir.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6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 analizi ve derecelendirme süreci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923" name="Google Shape;923;p66"/>
          <p:cNvSpPr txBox="1"/>
          <p:nvPr/>
        </p:nvSpPr>
        <p:spPr>
          <a:xfrm>
            <a:off x="5324525" y="1049725"/>
            <a:ext cx="6665100" cy="52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14160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</a:rPr>
              <a:t>Güvenlik ihlalinin oluşması sonucunda kurumun karşılaşacağı </a:t>
            </a:r>
            <a:r>
              <a:rPr b="1" lang="en-US" sz="2400">
                <a:solidFill>
                  <a:srgbClr val="FFFF00"/>
                </a:solidFill>
              </a:rPr>
              <a:t>zararın  belirlenmesi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</a:rPr>
              <a:t>Güvenlik ihlalinin oluşma </a:t>
            </a:r>
            <a:r>
              <a:rPr b="1" lang="en-US" sz="2400">
                <a:solidFill>
                  <a:srgbClr val="FFFF00"/>
                </a:solidFill>
              </a:rPr>
              <a:t>olasılığının</a:t>
            </a:r>
            <a:r>
              <a:rPr lang="en-US" sz="2400">
                <a:solidFill>
                  <a:srgbClr val="FFFF00"/>
                </a:solidFill>
              </a:rPr>
              <a:t> </a:t>
            </a:r>
            <a:r>
              <a:rPr b="1" lang="en-US" sz="2400">
                <a:solidFill>
                  <a:srgbClr val="FFFF00"/>
                </a:solidFill>
              </a:rPr>
              <a:t>belirlenmesi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Riskin hesaplanması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Riskin, önceden tanımlanmış olan risk ölçeğine göre değerlendirilmesi</a:t>
            </a:r>
            <a:endParaRPr sz="2300">
              <a:solidFill>
                <a:schemeClr val="lt1"/>
              </a:solidFill>
            </a:endParaRPr>
          </a:p>
        </p:txBody>
      </p:sp>
      <p:pic>
        <p:nvPicPr>
          <p:cNvPr id="924" name="Google Shape;9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75" y="2133125"/>
            <a:ext cx="4743450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67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Uygulama 5: Zararın belirlenmesi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930" name="Google Shape;930;p67"/>
          <p:cNvSpPr txBox="1"/>
          <p:nvPr/>
        </p:nvSpPr>
        <p:spPr>
          <a:xfrm>
            <a:off x="543825" y="834250"/>
            <a:ext cx="11420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Güvenlik ihlallerinin oluşması halinde kurumun karşılaşacağı zararı  belirleyiniz.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31" name="Google Shape;931;p67"/>
          <p:cNvGraphicFramePr/>
          <p:nvPr/>
        </p:nvGraphicFramePr>
        <p:xfrm>
          <a:off x="1422732" y="157670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{169F397E-2038-48AA-AFDE-23A481D8665C}</a:tableStyleId>
              </a:tblPr>
              <a:tblGrid>
                <a:gridCol w="1356475"/>
                <a:gridCol w="1724725"/>
                <a:gridCol w="6893925"/>
              </a:tblGrid>
              <a:tr h="352575">
                <a:tc gridSpan="2">
                  <a:txBody>
                    <a:bodyPr/>
                    <a:lstStyle/>
                    <a:p>
                      <a:pPr indent="0" lvl="0" marL="85090" marR="0" rtl="0" algn="l">
                        <a:lnSpc>
                          <a:spcPct val="1136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Zararın Etki Derecesi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576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1361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Zararın Açıklaması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5768"/>
                    </a:solidFill>
                  </a:tcPr>
                </a:tc>
              </a:tr>
              <a:tr h="1145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492758" rtl="0" algn="r">
                        <a:lnSpc>
                          <a:spcPct val="100000"/>
                        </a:lnSpc>
                        <a:spcBef>
                          <a:spcPts val="159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159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Çok yüksek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-"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Kurumun itibarının kaybolması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-"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Hayati tehlike / can kaybı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-"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Çok yüksek düzeyde maddi kayıp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3675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884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492758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Yüksek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7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-"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Kurumun itibarının ciddi düzeyde zarara uğraması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-"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Belirgin hayati tehlike / can kaybı olasılığı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-"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Yüksek düzeyde maddi kayıp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335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881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492758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Orta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-"/>
                      </a:pPr>
                      <a:r>
                        <a:rPr b="1" lang="en-US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Kurumun itibarının orta düzeyde zarara uğraması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-"/>
                      </a:pPr>
                      <a:r>
                        <a:rPr b="1" lang="en-US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Orta düzeyde hayati tehlike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Roboto"/>
                        <a:buChar char="-"/>
                      </a:pPr>
                      <a:r>
                        <a:rPr b="1" lang="en-US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Orta düzeyde maddi kayıp</a:t>
                      </a:r>
                      <a:endParaRPr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2075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6A6A6"/>
                    </a:solidFill>
                  </a:tcPr>
                </a:tc>
              </a:tr>
              <a:tr h="1415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492758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Düşük</a:t>
                      </a:r>
                      <a:endParaRPr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indent="-323850" lvl="0" marL="457200" marR="1261745" rtl="0" algn="l">
                        <a:lnSpc>
                          <a:spcPct val="118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-"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Kurumun itibarının hafif düzeyde zarara uğraması  (durum kurtarılabilir)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1261745" rtl="0" algn="l">
                        <a:lnSpc>
                          <a:spcPct val="118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-"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Düşük düzeyde hayati tehlike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marR="1261745" rtl="0" algn="l">
                        <a:lnSpc>
                          <a:spcPct val="11888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Roboto"/>
                        <a:buChar char="-"/>
                      </a:pPr>
                      <a:r>
                        <a:rPr b="1" lang="en-US" sz="15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Düşük düzeyde maddi kayıp</a:t>
                      </a:r>
                      <a:endParaRPr b="1" sz="15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F50"/>
                    </a:solidFill>
                  </a:tcPr>
                </a:tc>
              </a:tr>
            </a:tbl>
          </a:graphicData>
        </a:graphic>
      </p:graphicFrame>
      <p:pic>
        <p:nvPicPr>
          <p:cNvPr id="932" name="Google Shape;93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075" y="1929275"/>
            <a:ext cx="647700" cy="432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68"/>
          <p:cNvSpPr txBox="1"/>
          <p:nvPr>
            <p:ph type="title"/>
          </p:nvPr>
        </p:nvSpPr>
        <p:spPr>
          <a:xfrm>
            <a:off x="203024" y="-33000"/>
            <a:ext cx="11679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Uygulama 6: İhlalin oluşma olasılığının belirlenmesi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938" name="Google Shape;938;p68"/>
          <p:cNvSpPr txBox="1"/>
          <p:nvPr/>
        </p:nvSpPr>
        <p:spPr>
          <a:xfrm>
            <a:off x="543825" y="834250"/>
            <a:ext cx="11420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Güvenlik ihlallerinin olma olasılıklarını belirleyiniz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39" name="Google Shape;939;p68"/>
          <p:cNvGraphicFramePr/>
          <p:nvPr/>
        </p:nvGraphicFramePr>
        <p:xfrm>
          <a:off x="1824107" y="21988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{169F397E-2038-48AA-AFDE-23A481D8665C}</a:tableStyleId>
              </a:tblPr>
              <a:tblGrid>
                <a:gridCol w="1682750"/>
                <a:gridCol w="3985250"/>
                <a:gridCol w="3188325"/>
              </a:tblGrid>
              <a:tr h="1037725">
                <a:tc>
                  <a:txBody>
                    <a:bodyPr/>
                    <a:lstStyle/>
                    <a:p>
                      <a:pPr indent="0" lvl="0" marL="0" marR="668655" rtl="0" algn="ctr">
                        <a:lnSpc>
                          <a:spcPct val="1000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Olasılık  Değeri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175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57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Gerçekleşme sıklığı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576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Değer Adı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0" marB="0" marR="0" marL="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5768"/>
                    </a:solidFill>
                  </a:tcPr>
                </a:tc>
              </a:tr>
              <a:tr h="601225">
                <a:tc>
                  <a:txBody>
                    <a:bodyPr/>
                    <a:lstStyle/>
                    <a:p>
                      <a:pPr indent="0" lvl="0" marL="0" marR="73279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Günde en az bir defa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63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ÇY (Çok yüksek)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601350">
                <a:tc>
                  <a:txBody>
                    <a:bodyPr/>
                    <a:lstStyle/>
                    <a:p>
                      <a:pPr indent="0" lvl="0" marL="0" marR="73279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Haftada en az bir defa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63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Y (Yüksek)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601475">
                <a:tc>
                  <a:txBody>
                    <a:bodyPr/>
                    <a:lstStyle/>
                    <a:p>
                      <a:pPr indent="0" lvl="0" marL="0" marR="73279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Üç ayda bir defadan çok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63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O (Orta)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D6E8"/>
                    </a:solidFill>
                  </a:tcPr>
                </a:tc>
              </a:tr>
              <a:tr h="601125">
                <a:tc>
                  <a:txBody>
                    <a:bodyPr/>
                    <a:lstStyle/>
                    <a:p>
                      <a:pPr indent="0" lvl="0" marL="0" marR="73279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Yılda bir defadan çok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63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 (Düşük)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2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601400">
                <a:tc>
                  <a:txBody>
                    <a:bodyPr/>
                    <a:lstStyle/>
                    <a:p>
                      <a:pPr indent="0" lvl="0" marL="0" marR="73279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Yılda bir defadan az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863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ÇD (Çok düşük)</a:t>
                      </a:r>
                      <a:endParaRPr sz="16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498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AF50"/>
                    </a:solidFill>
                  </a:tcPr>
                </a:tc>
              </a:tr>
            </a:tbl>
          </a:graphicData>
        </a:graphic>
      </p:graphicFrame>
      <p:pic>
        <p:nvPicPr>
          <p:cNvPr id="940" name="Google Shape;94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413" y="3236525"/>
            <a:ext cx="647700" cy="3013324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8"/>
          <p:cNvSpPr txBox="1"/>
          <p:nvPr/>
        </p:nvSpPr>
        <p:spPr>
          <a:xfrm>
            <a:off x="1176425" y="1751850"/>
            <a:ext cx="9504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Tehdit olasılığı belirleme ölçeği</a:t>
            </a:r>
            <a:endParaRPr sz="1200"/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69"/>
          <p:cNvSpPr txBox="1"/>
          <p:nvPr>
            <p:ph type="title"/>
          </p:nvPr>
        </p:nvSpPr>
        <p:spPr>
          <a:xfrm>
            <a:off x="203024" y="-33000"/>
            <a:ext cx="115209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 fonksiyonu: f(varlık, açıklık, tehdit)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947" name="Google Shape;9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25" y="1008251"/>
            <a:ext cx="5137900" cy="513787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69"/>
          <p:cNvSpPr txBox="1"/>
          <p:nvPr/>
        </p:nvSpPr>
        <p:spPr>
          <a:xfrm>
            <a:off x="6262850" y="2134800"/>
            <a:ext cx="5266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= f(varlık, açıklık, tehdit)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9" name="Google Shape;949;p69"/>
          <p:cNvSpPr/>
          <p:nvPr/>
        </p:nvSpPr>
        <p:spPr>
          <a:xfrm>
            <a:off x="6262844" y="3770819"/>
            <a:ext cx="5137917" cy="935499"/>
          </a:xfrm>
          <a:custGeom>
            <a:rect b="b" l="l" r="r" t="t"/>
            <a:pathLst>
              <a:path extrusionOk="0" h="576579" w="3959859">
                <a:moveTo>
                  <a:pt x="3959351" y="0"/>
                </a:moveTo>
                <a:lnTo>
                  <a:pt x="0" y="0"/>
                </a:lnTo>
                <a:lnTo>
                  <a:pt x="0" y="576071"/>
                </a:lnTo>
                <a:lnTo>
                  <a:pt x="3959351" y="576071"/>
                </a:lnTo>
                <a:lnTo>
                  <a:pt x="39593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50" name="Google Shape;950;p69"/>
          <p:cNvSpPr txBox="1"/>
          <p:nvPr/>
        </p:nvSpPr>
        <p:spPr>
          <a:xfrm>
            <a:off x="8850118" y="3770941"/>
            <a:ext cx="22806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Tehditin Belirme Olasılığı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1" name="Google Shape;951;p69"/>
          <p:cNvSpPr txBox="1"/>
          <p:nvPr/>
        </p:nvSpPr>
        <p:spPr>
          <a:xfrm>
            <a:off x="6473653" y="3786294"/>
            <a:ext cx="1955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Tehditin Vereceği Zarar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69"/>
          <p:cNvSpPr txBox="1"/>
          <p:nvPr/>
        </p:nvSpPr>
        <p:spPr>
          <a:xfrm>
            <a:off x="8428971" y="3770799"/>
            <a:ext cx="539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53" name="Google Shape;953;p69"/>
          <p:cNvCxnSpPr>
            <a:endCxn id="951" idx="0"/>
          </p:cNvCxnSpPr>
          <p:nvPr/>
        </p:nvCxnSpPr>
        <p:spPr>
          <a:xfrm flipH="1">
            <a:off x="7451353" y="2563194"/>
            <a:ext cx="396900" cy="1223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4" name="Google Shape;954;p69"/>
          <p:cNvCxnSpPr>
            <a:stCxn id="948" idx="2"/>
            <a:endCxn id="950" idx="0"/>
          </p:cNvCxnSpPr>
          <p:nvPr/>
        </p:nvCxnSpPr>
        <p:spPr>
          <a:xfrm>
            <a:off x="8895950" y="2517000"/>
            <a:ext cx="1094400" cy="125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5" name="Google Shape;955;p69"/>
          <p:cNvCxnSpPr>
            <a:endCxn id="950" idx="0"/>
          </p:cNvCxnSpPr>
          <p:nvPr/>
        </p:nvCxnSpPr>
        <p:spPr>
          <a:xfrm>
            <a:off x="9990418" y="2581141"/>
            <a:ext cx="0" cy="1189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0"/>
          <p:cNvSpPr/>
          <p:nvPr/>
        </p:nvSpPr>
        <p:spPr>
          <a:xfrm>
            <a:off x="6497650" y="2307450"/>
            <a:ext cx="5466600" cy="38502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70"/>
          <p:cNvSpPr txBox="1"/>
          <p:nvPr>
            <p:ph type="title"/>
          </p:nvPr>
        </p:nvSpPr>
        <p:spPr>
          <a:xfrm>
            <a:off x="203024" y="-33000"/>
            <a:ext cx="116982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Uygulama 8: Varlıkların risk değerlerinin hesaplanması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962" name="Google Shape;962;p70"/>
          <p:cNvSpPr txBox="1"/>
          <p:nvPr/>
        </p:nvSpPr>
        <p:spPr>
          <a:xfrm>
            <a:off x="543825" y="834250"/>
            <a:ext cx="11420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Varlıklara ait risk değerlerini belirleyiniz.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63" name="Google Shape;963;p70" title="giphy480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1576700"/>
            <a:ext cx="5715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70"/>
          <p:cNvSpPr txBox="1"/>
          <p:nvPr/>
        </p:nvSpPr>
        <p:spPr>
          <a:xfrm>
            <a:off x="6698050" y="2646900"/>
            <a:ext cx="52662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= f(varlık, açıklık, tehdit)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70"/>
          <p:cNvSpPr/>
          <p:nvPr/>
        </p:nvSpPr>
        <p:spPr>
          <a:xfrm>
            <a:off x="6698044" y="4282919"/>
            <a:ext cx="5137917" cy="935499"/>
          </a:xfrm>
          <a:custGeom>
            <a:rect b="b" l="l" r="r" t="t"/>
            <a:pathLst>
              <a:path extrusionOk="0" h="576579" w="3959859">
                <a:moveTo>
                  <a:pt x="3959351" y="0"/>
                </a:moveTo>
                <a:lnTo>
                  <a:pt x="0" y="0"/>
                </a:lnTo>
                <a:lnTo>
                  <a:pt x="0" y="576071"/>
                </a:lnTo>
                <a:lnTo>
                  <a:pt x="3959351" y="576071"/>
                </a:lnTo>
                <a:lnTo>
                  <a:pt x="395935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66" name="Google Shape;966;p70"/>
          <p:cNvSpPr txBox="1"/>
          <p:nvPr/>
        </p:nvSpPr>
        <p:spPr>
          <a:xfrm>
            <a:off x="9285318" y="4283041"/>
            <a:ext cx="22806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Tehditin Belirme Olasılığı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70"/>
          <p:cNvSpPr txBox="1"/>
          <p:nvPr/>
        </p:nvSpPr>
        <p:spPr>
          <a:xfrm>
            <a:off x="6908853" y="4298394"/>
            <a:ext cx="1955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Tehditin Vereceği Zarar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8" name="Google Shape;968;p70"/>
          <p:cNvSpPr txBox="1"/>
          <p:nvPr/>
        </p:nvSpPr>
        <p:spPr>
          <a:xfrm>
            <a:off x="8864171" y="4282899"/>
            <a:ext cx="5394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9" name="Google Shape;969;p70"/>
          <p:cNvCxnSpPr>
            <a:endCxn id="967" idx="0"/>
          </p:cNvCxnSpPr>
          <p:nvPr/>
        </p:nvCxnSpPr>
        <p:spPr>
          <a:xfrm flipH="1">
            <a:off x="7886553" y="3075294"/>
            <a:ext cx="396900" cy="12231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0" name="Google Shape;970;p70"/>
          <p:cNvCxnSpPr>
            <a:stCxn id="964" idx="2"/>
            <a:endCxn id="966" idx="0"/>
          </p:cNvCxnSpPr>
          <p:nvPr/>
        </p:nvCxnSpPr>
        <p:spPr>
          <a:xfrm>
            <a:off x="9331150" y="3029100"/>
            <a:ext cx="1094400" cy="1254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1" name="Google Shape;971;p70"/>
          <p:cNvCxnSpPr>
            <a:endCxn id="966" idx="0"/>
          </p:cNvCxnSpPr>
          <p:nvPr/>
        </p:nvCxnSpPr>
        <p:spPr>
          <a:xfrm>
            <a:off x="10425618" y="3093241"/>
            <a:ext cx="0" cy="11898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2" name="Google Shape;972;p70"/>
          <p:cNvSpPr txBox="1"/>
          <p:nvPr/>
        </p:nvSpPr>
        <p:spPr>
          <a:xfrm>
            <a:off x="6497650" y="1570850"/>
            <a:ext cx="5466600" cy="593700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Riskin Hesaplanması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71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Riskle mücadelede alınacak tavırlar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978" name="Google Shape;978;p71"/>
          <p:cNvSpPr txBox="1"/>
          <p:nvPr/>
        </p:nvSpPr>
        <p:spPr>
          <a:xfrm>
            <a:off x="599600" y="961200"/>
            <a:ext cx="11390100" cy="5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Kabul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Eğer korunmasızlık çok küçük boyutlarda ve onu koruma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altına almak büyük maliyet getiriyorsa, politikanız riski kabul edebilir.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118237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Devretme :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Bazı durumlarda, riske karşı doğrudan koruma sağlamak yerine, onun için birini görevlendirmek daha düşük maliyetli bir alternatif olabilir.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48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Kaçınma : 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Güvenlik olaylarının neredeyse hiç olmayacağı yerleri korumak maliyet getireceğinden, bundan kaçınılmalıdır.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480"/>
              </a:spcBef>
              <a:spcAft>
                <a:spcPts val="1000"/>
              </a:spcAft>
              <a:buClr>
                <a:srgbClr val="FFFF00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Azaltma:</a:t>
            </a: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Riskin kabul edilebilir bir düzeye indirilmesini ifade eder.</a:t>
            </a:r>
            <a:endParaRPr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72"/>
          <p:cNvSpPr txBox="1"/>
          <p:nvPr>
            <p:ph type="title"/>
          </p:nvPr>
        </p:nvSpPr>
        <p:spPr>
          <a:xfrm>
            <a:off x="203024" y="-33000"/>
            <a:ext cx="115716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Uygulama 9: Kabul edilebilir risk seviyesinin belirlemesi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984" name="Google Shape;984;p72"/>
          <p:cNvSpPr txBox="1"/>
          <p:nvPr/>
        </p:nvSpPr>
        <p:spPr>
          <a:xfrm>
            <a:off x="543825" y="834250"/>
            <a:ext cx="11420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Risk değerleri gözden geçirilerek kabul edilebilir risk seviyesini belirleyiniz.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5" name="Google Shape;98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675" y="1576700"/>
            <a:ext cx="7628450" cy="45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73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Artık risk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991" name="Google Shape;991;p73"/>
          <p:cNvSpPr txBox="1"/>
          <p:nvPr/>
        </p:nvSpPr>
        <p:spPr>
          <a:xfrm>
            <a:off x="572050" y="1073725"/>
            <a:ext cx="10014000" cy="14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işleme sonrasında kalan risk (“residual risk”) olarak tanımlanır.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950"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Artık riski değerlendirin (Kabul edilebilir / edilemez…)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73"/>
          <p:cNvSpPr txBox="1"/>
          <p:nvPr/>
        </p:nvSpPr>
        <p:spPr>
          <a:xfrm>
            <a:off x="987351" y="3038950"/>
            <a:ext cx="5346300" cy="14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900">
            <a:spAutoFit/>
          </a:bodyPr>
          <a:lstStyle/>
          <a:p>
            <a:pPr indent="-287019" lvl="0" marL="768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–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Daha fazla kontrol uygulayın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287019" lvl="0" marL="7683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–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Kabul etmek zorunda kalınabilir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515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    (!) </a:t>
            </a:r>
            <a:r>
              <a:rPr b="1" lang="en-US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Yönetim onayı gerekir.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93" name="Google Shape;993;p73"/>
          <p:cNvGrpSpPr/>
          <p:nvPr/>
        </p:nvGrpSpPr>
        <p:grpSpPr>
          <a:xfrm>
            <a:off x="7309332" y="3223696"/>
            <a:ext cx="1675379" cy="2696612"/>
            <a:chOff x="8470392" y="4095750"/>
            <a:chExt cx="1153286" cy="1767459"/>
          </a:xfrm>
        </p:grpSpPr>
        <p:sp>
          <p:nvSpPr>
            <p:cNvPr id="994" name="Google Shape;994;p73"/>
            <p:cNvSpPr/>
            <p:nvPr/>
          </p:nvSpPr>
          <p:spPr>
            <a:xfrm>
              <a:off x="8470392" y="4207764"/>
              <a:ext cx="1152525" cy="1655445"/>
            </a:xfrm>
            <a:custGeom>
              <a:rect b="b" l="l" r="r" t="t"/>
              <a:pathLst>
                <a:path extrusionOk="0" h="1655445" w="1152525">
                  <a:moveTo>
                    <a:pt x="1152144" y="0"/>
                  </a:moveTo>
                  <a:lnTo>
                    <a:pt x="1134491" y="35433"/>
                  </a:lnTo>
                  <a:lnTo>
                    <a:pt x="1084580" y="67691"/>
                  </a:lnTo>
                  <a:lnTo>
                    <a:pt x="1048893" y="82169"/>
                  </a:lnTo>
                  <a:lnTo>
                    <a:pt x="1006729" y="95631"/>
                  </a:lnTo>
                  <a:lnTo>
                    <a:pt x="958596" y="107569"/>
                  </a:lnTo>
                  <a:lnTo>
                    <a:pt x="905129" y="118110"/>
                  </a:lnTo>
                  <a:lnTo>
                    <a:pt x="846836" y="127000"/>
                  </a:lnTo>
                  <a:lnTo>
                    <a:pt x="784225" y="134239"/>
                  </a:lnTo>
                  <a:lnTo>
                    <a:pt x="717931" y="139573"/>
                  </a:lnTo>
                  <a:lnTo>
                    <a:pt x="648335" y="142748"/>
                  </a:lnTo>
                  <a:lnTo>
                    <a:pt x="576072" y="143891"/>
                  </a:lnTo>
                  <a:lnTo>
                    <a:pt x="503809" y="142748"/>
                  </a:lnTo>
                  <a:lnTo>
                    <a:pt x="434340" y="139573"/>
                  </a:lnTo>
                  <a:lnTo>
                    <a:pt x="367919" y="134239"/>
                  </a:lnTo>
                  <a:lnTo>
                    <a:pt x="305308" y="127000"/>
                  </a:lnTo>
                  <a:lnTo>
                    <a:pt x="247015" y="118110"/>
                  </a:lnTo>
                  <a:lnTo>
                    <a:pt x="193548" y="107569"/>
                  </a:lnTo>
                  <a:lnTo>
                    <a:pt x="145415" y="95631"/>
                  </a:lnTo>
                  <a:lnTo>
                    <a:pt x="103251" y="82169"/>
                  </a:lnTo>
                  <a:lnTo>
                    <a:pt x="67564" y="67691"/>
                  </a:lnTo>
                  <a:lnTo>
                    <a:pt x="17653" y="35433"/>
                  </a:lnTo>
                  <a:lnTo>
                    <a:pt x="0" y="0"/>
                  </a:lnTo>
                  <a:lnTo>
                    <a:pt x="0" y="1511134"/>
                  </a:lnTo>
                  <a:lnTo>
                    <a:pt x="38735" y="1563192"/>
                  </a:lnTo>
                  <a:lnTo>
                    <a:pt x="103251" y="1593405"/>
                  </a:lnTo>
                  <a:lnTo>
                    <a:pt x="145415" y="1606765"/>
                  </a:lnTo>
                  <a:lnTo>
                    <a:pt x="193548" y="1618767"/>
                  </a:lnTo>
                  <a:lnTo>
                    <a:pt x="247015" y="1629295"/>
                  </a:lnTo>
                  <a:lnTo>
                    <a:pt x="305308" y="1638223"/>
                  </a:lnTo>
                  <a:lnTo>
                    <a:pt x="367919" y="1645386"/>
                  </a:lnTo>
                  <a:lnTo>
                    <a:pt x="434213" y="1650669"/>
                  </a:lnTo>
                  <a:lnTo>
                    <a:pt x="503809" y="1653946"/>
                  </a:lnTo>
                  <a:lnTo>
                    <a:pt x="575945" y="1655064"/>
                  </a:lnTo>
                  <a:lnTo>
                    <a:pt x="648208" y="1653946"/>
                  </a:lnTo>
                  <a:lnTo>
                    <a:pt x="717804" y="1650669"/>
                  </a:lnTo>
                  <a:lnTo>
                    <a:pt x="784225" y="1645386"/>
                  </a:lnTo>
                  <a:lnTo>
                    <a:pt x="846836" y="1638223"/>
                  </a:lnTo>
                  <a:lnTo>
                    <a:pt x="905129" y="1629295"/>
                  </a:lnTo>
                  <a:lnTo>
                    <a:pt x="958596" y="1618767"/>
                  </a:lnTo>
                  <a:lnTo>
                    <a:pt x="1006729" y="1606765"/>
                  </a:lnTo>
                  <a:lnTo>
                    <a:pt x="1048893" y="1593405"/>
                  </a:lnTo>
                  <a:lnTo>
                    <a:pt x="1084580" y="1578838"/>
                  </a:lnTo>
                  <a:lnTo>
                    <a:pt x="1134491" y="1546606"/>
                  </a:lnTo>
                  <a:lnTo>
                    <a:pt x="1152144" y="1511134"/>
                  </a:lnTo>
                  <a:lnTo>
                    <a:pt x="1152144" y="143891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5" name="Google Shape;995;p73"/>
            <p:cNvSpPr/>
            <p:nvPr/>
          </p:nvSpPr>
          <p:spPr>
            <a:xfrm>
              <a:off x="8470392" y="4221480"/>
              <a:ext cx="1152525" cy="881379"/>
            </a:xfrm>
            <a:custGeom>
              <a:rect b="b" l="l" r="r" t="t"/>
              <a:pathLst>
                <a:path extrusionOk="0" h="881379" w="1152525">
                  <a:moveTo>
                    <a:pt x="1152144" y="0"/>
                  </a:moveTo>
                  <a:lnTo>
                    <a:pt x="1113409" y="45466"/>
                  </a:lnTo>
                  <a:lnTo>
                    <a:pt x="1048893" y="71882"/>
                  </a:lnTo>
                  <a:lnTo>
                    <a:pt x="1006729" y="83566"/>
                  </a:lnTo>
                  <a:lnTo>
                    <a:pt x="958596" y="94107"/>
                  </a:lnTo>
                  <a:lnTo>
                    <a:pt x="905129" y="103251"/>
                  </a:lnTo>
                  <a:lnTo>
                    <a:pt x="846836" y="111125"/>
                  </a:lnTo>
                  <a:lnTo>
                    <a:pt x="784225" y="117348"/>
                  </a:lnTo>
                  <a:lnTo>
                    <a:pt x="717931" y="121920"/>
                  </a:lnTo>
                  <a:lnTo>
                    <a:pt x="648335" y="124841"/>
                  </a:lnTo>
                  <a:lnTo>
                    <a:pt x="576072" y="125857"/>
                  </a:lnTo>
                  <a:lnTo>
                    <a:pt x="503809" y="124841"/>
                  </a:lnTo>
                  <a:lnTo>
                    <a:pt x="434340" y="121920"/>
                  </a:lnTo>
                  <a:lnTo>
                    <a:pt x="367919" y="117348"/>
                  </a:lnTo>
                  <a:lnTo>
                    <a:pt x="305308" y="111125"/>
                  </a:lnTo>
                  <a:lnTo>
                    <a:pt x="247015" y="103251"/>
                  </a:lnTo>
                  <a:lnTo>
                    <a:pt x="193548" y="94107"/>
                  </a:lnTo>
                  <a:lnTo>
                    <a:pt x="145415" y="83566"/>
                  </a:lnTo>
                  <a:lnTo>
                    <a:pt x="103251" y="71882"/>
                  </a:lnTo>
                  <a:lnTo>
                    <a:pt x="38735" y="45466"/>
                  </a:lnTo>
                  <a:lnTo>
                    <a:pt x="4445" y="15748"/>
                  </a:lnTo>
                  <a:lnTo>
                    <a:pt x="0" y="0"/>
                  </a:lnTo>
                  <a:lnTo>
                    <a:pt x="0" y="755015"/>
                  </a:lnTo>
                  <a:lnTo>
                    <a:pt x="38735" y="800481"/>
                  </a:lnTo>
                  <a:lnTo>
                    <a:pt x="103251" y="826897"/>
                  </a:lnTo>
                  <a:lnTo>
                    <a:pt x="145415" y="838581"/>
                  </a:lnTo>
                  <a:lnTo>
                    <a:pt x="193548" y="849122"/>
                  </a:lnTo>
                  <a:lnTo>
                    <a:pt x="247015" y="858393"/>
                  </a:lnTo>
                  <a:lnTo>
                    <a:pt x="305308" y="866140"/>
                  </a:lnTo>
                  <a:lnTo>
                    <a:pt x="367919" y="872363"/>
                  </a:lnTo>
                  <a:lnTo>
                    <a:pt x="434213" y="877062"/>
                  </a:lnTo>
                  <a:lnTo>
                    <a:pt x="503809" y="879856"/>
                  </a:lnTo>
                  <a:lnTo>
                    <a:pt x="575945" y="880872"/>
                  </a:lnTo>
                  <a:lnTo>
                    <a:pt x="648208" y="879856"/>
                  </a:lnTo>
                  <a:lnTo>
                    <a:pt x="717804" y="877062"/>
                  </a:lnTo>
                  <a:lnTo>
                    <a:pt x="784225" y="872363"/>
                  </a:lnTo>
                  <a:lnTo>
                    <a:pt x="846836" y="866140"/>
                  </a:lnTo>
                  <a:lnTo>
                    <a:pt x="905129" y="858393"/>
                  </a:lnTo>
                  <a:lnTo>
                    <a:pt x="958596" y="849122"/>
                  </a:lnTo>
                  <a:lnTo>
                    <a:pt x="1006729" y="838581"/>
                  </a:lnTo>
                  <a:lnTo>
                    <a:pt x="1048893" y="826897"/>
                  </a:lnTo>
                  <a:lnTo>
                    <a:pt x="1113409" y="800481"/>
                  </a:lnTo>
                  <a:lnTo>
                    <a:pt x="1147699" y="770890"/>
                  </a:lnTo>
                  <a:lnTo>
                    <a:pt x="1152144" y="755015"/>
                  </a:lnTo>
                  <a:lnTo>
                    <a:pt x="1152144" y="125857"/>
                  </a:lnTo>
                  <a:lnTo>
                    <a:pt x="1152144" y="0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996" name="Google Shape;996;p73"/>
            <p:cNvSpPr/>
            <p:nvPr/>
          </p:nvSpPr>
          <p:spPr>
            <a:xfrm>
              <a:off x="8471153" y="4095750"/>
              <a:ext cx="1152525" cy="251460"/>
            </a:xfrm>
            <a:custGeom>
              <a:rect b="b" l="l" r="r" t="t"/>
              <a:pathLst>
                <a:path extrusionOk="0" h="251460" w="1152525">
                  <a:moveTo>
                    <a:pt x="575945" y="0"/>
                  </a:moveTo>
                  <a:lnTo>
                    <a:pt x="503809" y="1016"/>
                  </a:lnTo>
                  <a:lnTo>
                    <a:pt x="434213" y="3810"/>
                  </a:lnTo>
                  <a:lnTo>
                    <a:pt x="367919" y="8508"/>
                  </a:lnTo>
                  <a:lnTo>
                    <a:pt x="305307" y="14731"/>
                  </a:lnTo>
                  <a:lnTo>
                    <a:pt x="247015" y="22479"/>
                  </a:lnTo>
                  <a:lnTo>
                    <a:pt x="193548" y="31750"/>
                  </a:lnTo>
                  <a:lnTo>
                    <a:pt x="145415" y="42163"/>
                  </a:lnTo>
                  <a:lnTo>
                    <a:pt x="103250" y="53848"/>
                  </a:lnTo>
                  <a:lnTo>
                    <a:pt x="38735" y="80263"/>
                  </a:lnTo>
                  <a:lnTo>
                    <a:pt x="4445" y="109855"/>
                  </a:lnTo>
                  <a:lnTo>
                    <a:pt x="0" y="125730"/>
                  </a:lnTo>
                  <a:lnTo>
                    <a:pt x="4445" y="141477"/>
                  </a:lnTo>
                  <a:lnTo>
                    <a:pt x="38735" y="171069"/>
                  </a:lnTo>
                  <a:lnTo>
                    <a:pt x="103250" y="197485"/>
                  </a:lnTo>
                  <a:lnTo>
                    <a:pt x="145415" y="209169"/>
                  </a:lnTo>
                  <a:lnTo>
                    <a:pt x="193548" y="219582"/>
                  </a:lnTo>
                  <a:lnTo>
                    <a:pt x="247015" y="228854"/>
                  </a:lnTo>
                  <a:lnTo>
                    <a:pt x="305307" y="236600"/>
                  </a:lnTo>
                  <a:lnTo>
                    <a:pt x="367919" y="242824"/>
                  </a:lnTo>
                  <a:lnTo>
                    <a:pt x="434213" y="247523"/>
                  </a:lnTo>
                  <a:lnTo>
                    <a:pt x="503809" y="250317"/>
                  </a:lnTo>
                  <a:lnTo>
                    <a:pt x="575945" y="251332"/>
                  </a:lnTo>
                  <a:lnTo>
                    <a:pt x="648207" y="250317"/>
                  </a:lnTo>
                  <a:lnTo>
                    <a:pt x="717803" y="247523"/>
                  </a:lnTo>
                  <a:lnTo>
                    <a:pt x="784225" y="242824"/>
                  </a:lnTo>
                  <a:lnTo>
                    <a:pt x="846836" y="236600"/>
                  </a:lnTo>
                  <a:lnTo>
                    <a:pt x="905128" y="228854"/>
                  </a:lnTo>
                  <a:lnTo>
                    <a:pt x="958596" y="219582"/>
                  </a:lnTo>
                  <a:lnTo>
                    <a:pt x="1006728" y="209169"/>
                  </a:lnTo>
                  <a:lnTo>
                    <a:pt x="1048893" y="197485"/>
                  </a:lnTo>
                  <a:lnTo>
                    <a:pt x="1113409" y="171069"/>
                  </a:lnTo>
                  <a:lnTo>
                    <a:pt x="1152144" y="125730"/>
                  </a:lnTo>
                  <a:lnTo>
                    <a:pt x="1147699" y="109855"/>
                  </a:lnTo>
                  <a:lnTo>
                    <a:pt x="1113409" y="80263"/>
                  </a:lnTo>
                  <a:lnTo>
                    <a:pt x="1048893" y="53848"/>
                  </a:lnTo>
                  <a:lnTo>
                    <a:pt x="1006728" y="42163"/>
                  </a:lnTo>
                  <a:lnTo>
                    <a:pt x="958596" y="31750"/>
                  </a:lnTo>
                  <a:lnTo>
                    <a:pt x="905128" y="22479"/>
                  </a:lnTo>
                  <a:lnTo>
                    <a:pt x="846836" y="14731"/>
                  </a:lnTo>
                  <a:lnTo>
                    <a:pt x="784225" y="8508"/>
                  </a:lnTo>
                  <a:lnTo>
                    <a:pt x="717803" y="3810"/>
                  </a:lnTo>
                  <a:lnTo>
                    <a:pt x="648207" y="1016"/>
                  </a:lnTo>
                  <a:lnTo>
                    <a:pt x="575945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997" name="Google Shape;997;p73"/>
          <p:cNvSpPr txBox="1"/>
          <p:nvPr/>
        </p:nvSpPr>
        <p:spPr>
          <a:xfrm>
            <a:off x="9343514" y="3324939"/>
            <a:ext cx="679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Google Shape;998;p73"/>
          <p:cNvSpPr txBox="1"/>
          <p:nvPr/>
        </p:nvSpPr>
        <p:spPr>
          <a:xfrm>
            <a:off x="9226311" y="5362810"/>
            <a:ext cx="14388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Artık Risk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9" name="Google Shape;999;p73"/>
          <p:cNvSpPr/>
          <p:nvPr/>
        </p:nvSpPr>
        <p:spPr>
          <a:xfrm>
            <a:off x="9420592" y="3993604"/>
            <a:ext cx="524810" cy="1121358"/>
          </a:xfrm>
          <a:custGeom>
            <a:rect b="b" l="l" r="r" t="t"/>
            <a:pathLst>
              <a:path extrusionOk="0" h="792479" w="361315">
                <a:moveTo>
                  <a:pt x="360934" y="612013"/>
                </a:moveTo>
                <a:lnTo>
                  <a:pt x="270637" y="612013"/>
                </a:lnTo>
                <a:lnTo>
                  <a:pt x="270637" y="0"/>
                </a:lnTo>
                <a:lnTo>
                  <a:pt x="90170" y="0"/>
                </a:lnTo>
                <a:lnTo>
                  <a:pt x="90170" y="612013"/>
                </a:lnTo>
                <a:lnTo>
                  <a:pt x="0" y="612013"/>
                </a:lnTo>
                <a:lnTo>
                  <a:pt x="180467" y="792226"/>
                </a:lnTo>
                <a:lnTo>
                  <a:pt x="360934" y="6120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00" name="Google Shape;1000;p73"/>
          <p:cNvSpPr txBox="1"/>
          <p:nvPr/>
        </p:nvSpPr>
        <p:spPr>
          <a:xfrm>
            <a:off x="10055279" y="4025593"/>
            <a:ext cx="16752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Risk  Azaltma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74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Karşı önlem ve koruma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006" name="Google Shape;1006;p74"/>
          <p:cNvSpPr txBox="1"/>
          <p:nvPr/>
        </p:nvSpPr>
        <p:spPr>
          <a:xfrm>
            <a:off x="6665125" y="1188850"/>
            <a:ext cx="5324400" cy="38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Potansiyel riskleri azaltmak için alınacak önlemler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Bir tehdit ajanın zafiyeti istismar etmesini önleyecek bir önlem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FFFF00"/>
              </a:buClr>
              <a:buSzPts val="2400"/>
              <a:buFont typeface="Roboto"/>
              <a:buChar char="❏"/>
            </a:pPr>
            <a:r>
              <a:rPr b="1" lang="en-US" sz="2400" u="sng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% 100 önlem olmaz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07" name="Google Shape;100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5" y="1188850"/>
            <a:ext cx="6272400" cy="483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75"/>
          <p:cNvSpPr txBox="1"/>
          <p:nvPr>
            <p:ph type="title"/>
          </p:nvPr>
        </p:nvSpPr>
        <p:spPr>
          <a:xfrm>
            <a:off x="203024" y="-33000"/>
            <a:ext cx="117612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Uygulama 10: </a:t>
            </a:r>
            <a:r>
              <a:rPr lang="en-US">
                <a:solidFill>
                  <a:srgbClr val="FFFFFF"/>
                </a:solidFill>
              </a:rPr>
              <a:t>Sınav okuma hizmet alımı risk değerlendirme çalışması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3" name="Google Shape;1013;p75"/>
          <p:cNvSpPr txBox="1"/>
          <p:nvPr/>
        </p:nvSpPr>
        <p:spPr>
          <a:xfrm>
            <a:off x="543825" y="834250"/>
            <a:ext cx="114204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oboto"/>
              <a:buChar char="❏"/>
            </a:pPr>
            <a:r>
              <a:rPr lang="en-US" sz="24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Sınav okuma hizmet alımı risk değerlendirme dökümanı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Sınav okuma hizmeti alımı yapılacaktır. 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Alınacak hizmetin risk değerlendirmesini yapınız.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4" name="Google Shape;101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00" y="3128675"/>
            <a:ext cx="12001198" cy="15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"/>
          <p:cNvSpPr txBox="1"/>
          <p:nvPr/>
        </p:nvSpPr>
        <p:spPr>
          <a:xfrm>
            <a:off x="5729225" y="1266250"/>
            <a:ext cx="6083100" cy="46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İyi bir bilgi güvenliği programı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Bilgiyi sınıflandırmayı</a:t>
            </a:r>
            <a:endParaRPr sz="2500">
              <a:solidFill>
                <a:schemeClr val="dk1"/>
              </a:solidFill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Politika, prosedür ve standartlarını</a:t>
            </a:r>
            <a:endParaRPr sz="2500">
              <a:solidFill>
                <a:schemeClr val="dk1"/>
              </a:solidFill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Güvenlik eğitimini</a:t>
            </a:r>
            <a:endParaRPr sz="2500">
              <a:solidFill>
                <a:schemeClr val="dk1"/>
              </a:solidFill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Güvenlik örgütlenmesini</a:t>
            </a:r>
            <a:endParaRPr sz="2500">
              <a:solidFill>
                <a:schemeClr val="dk1"/>
              </a:solidFill>
            </a:endParaRPr>
          </a:p>
          <a:p>
            <a:pPr indent="-3873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❏"/>
            </a:pPr>
            <a:r>
              <a:rPr lang="en-US" sz="2500">
                <a:solidFill>
                  <a:schemeClr val="dk1"/>
                </a:solidFill>
              </a:rPr>
              <a:t>Risk yönetimini içerir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465" name="Google Shape;465;p22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Bilgi güvenliği programı neleri kapsar?</a:t>
            </a:r>
            <a:endParaRPr b="1" sz="2900">
              <a:solidFill>
                <a:srgbClr val="FFFFFF"/>
              </a:solidFill>
            </a:endParaRPr>
          </a:p>
        </p:txBody>
      </p:sp>
      <p:pic>
        <p:nvPicPr>
          <p:cNvPr descr="Security Program | Yokogawa Middle East &amp; Africa B.S.C.(c)" id="466" name="Google Shape;4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00" y="1366825"/>
            <a:ext cx="4590548" cy="412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2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 https://www.yokogawa.com/bh/solutions/solutions/plant-security/cybersecurity-lifecycle-management/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76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O halde ne kadar güvenlik gerekli?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1020" name="Google Shape;1020;p76"/>
          <p:cNvPicPr preferRelativeResize="0"/>
          <p:nvPr/>
        </p:nvPicPr>
        <p:blipFill rotWithShape="1">
          <a:blip r:embed="rId3">
            <a:alphaModFix/>
          </a:blip>
          <a:srcRect b="7646" l="3512" r="0" t="5661"/>
          <a:stretch/>
        </p:blipFill>
        <p:spPr>
          <a:xfrm>
            <a:off x="494575" y="1670550"/>
            <a:ext cx="4988325" cy="29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76"/>
          <p:cNvSpPr txBox="1"/>
          <p:nvPr/>
        </p:nvSpPr>
        <p:spPr>
          <a:xfrm>
            <a:off x="5729225" y="913675"/>
            <a:ext cx="6260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b="1" lang="en-US" sz="2100">
                <a:solidFill>
                  <a:srgbClr val="FFFF00"/>
                </a:solidFill>
              </a:rPr>
              <a:t>Ne tür varlık</a:t>
            </a:r>
            <a:r>
              <a:rPr lang="en-US" sz="2100">
                <a:solidFill>
                  <a:srgbClr val="FFFFFF"/>
                </a:solidFill>
              </a:rPr>
              <a:t>ları korumak gereklidir?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varlıkları </a:t>
            </a:r>
            <a:r>
              <a:rPr b="1" lang="en-US" sz="2100">
                <a:solidFill>
                  <a:srgbClr val="FFFF00"/>
                </a:solidFill>
              </a:rPr>
              <a:t>nelere karşı</a:t>
            </a:r>
            <a:r>
              <a:rPr lang="en-US" sz="2100">
                <a:solidFill>
                  <a:srgbClr val="FFFFFF"/>
                </a:solidFill>
              </a:rPr>
              <a:t> korumalıyız?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Bize </a:t>
            </a:r>
            <a:r>
              <a:rPr b="1" lang="en-US" sz="2100">
                <a:solidFill>
                  <a:srgbClr val="FFFF00"/>
                </a:solidFill>
              </a:rPr>
              <a:t>kim</a:t>
            </a:r>
            <a:r>
              <a:rPr lang="en-US" sz="2100">
                <a:solidFill>
                  <a:srgbClr val="FFFFFF"/>
                </a:solidFill>
              </a:rPr>
              <a:t> tehlikeli </a:t>
            </a:r>
            <a:r>
              <a:rPr b="1" lang="en-US" sz="2100">
                <a:solidFill>
                  <a:srgbClr val="FFFF00"/>
                </a:solidFill>
              </a:rPr>
              <a:t>saldırı</a:t>
            </a:r>
            <a:r>
              <a:rPr lang="en-US" sz="2100">
                <a:solidFill>
                  <a:srgbClr val="FFFFFF"/>
                </a:solidFill>
              </a:rPr>
              <a:t> yapabilir ve ne kazanabilir?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</a:t>
            </a:r>
            <a:r>
              <a:rPr b="1" lang="en-US" sz="2100">
                <a:solidFill>
                  <a:srgbClr val="FFFF00"/>
                </a:solidFill>
              </a:rPr>
              <a:t>tehditin</a:t>
            </a:r>
            <a:r>
              <a:rPr lang="en-US" sz="2100">
                <a:solidFill>
                  <a:srgbClr val="FFFFFF"/>
                </a:solidFill>
              </a:rPr>
              <a:t> varlıklarımızı </a:t>
            </a:r>
            <a:r>
              <a:rPr b="1" lang="en-US" sz="2100">
                <a:solidFill>
                  <a:srgbClr val="FFFF00"/>
                </a:solidFill>
              </a:rPr>
              <a:t>bozma olasılığı</a:t>
            </a:r>
            <a:r>
              <a:rPr lang="en-US" sz="2100">
                <a:solidFill>
                  <a:srgbClr val="FFFFFF"/>
                </a:solidFill>
              </a:rPr>
              <a:t> ne kadardır?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Eğer bir tehlikeli saldırı olursa bunun </a:t>
            </a:r>
            <a:r>
              <a:rPr b="1" lang="en-US" sz="2100">
                <a:solidFill>
                  <a:srgbClr val="FFFF00"/>
                </a:solidFill>
              </a:rPr>
              <a:t>ivedi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atak veya bozulmanın </a:t>
            </a:r>
            <a:r>
              <a:rPr b="1" lang="en-US" sz="2100">
                <a:solidFill>
                  <a:srgbClr val="FFFF00"/>
                </a:solidFill>
              </a:rPr>
              <a:t>geri kazanma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varlıklar, </a:t>
            </a:r>
            <a:r>
              <a:rPr b="1" lang="en-US" sz="2100">
                <a:solidFill>
                  <a:srgbClr val="FFFF00"/>
                </a:solidFill>
              </a:rPr>
              <a:t>etkin maliyet</a:t>
            </a:r>
            <a:r>
              <a:rPr lang="en-US" sz="2100">
                <a:solidFill>
                  <a:srgbClr val="FFFFFF"/>
                </a:solidFill>
              </a:rPr>
              <a:t> ile nasıl korunabilir?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022" name="Google Shape;1022;p76"/>
          <p:cNvSpPr/>
          <p:nvPr/>
        </p:nvSpPr>
        <p:spPr>
          <a:xfrm>
            <a:off x="5671050" y="3851025"/>
            <a:ext cx="6396300" cy="988200"/>
          </a:xfrm>
          <a:prstGeom prst="rect">
            <a:avLst/>
          </a:prstGeom>
          <a:solidFill>
            <a:srgbClr val="FFFFFF">
              <a:alpha val="1899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76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https://levelfa.com/five-not-dumb-ways-to-protect-your-identity-and-digital-assets/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7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Acil maliyet nedir?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029" name="Google Shape;1029;p77"/>
          <p:cNvSpPr txBox="1"/>
          <p:nvPr/>
        </p:nvSpPr>
        <p:spPr>
          <a:xfrm>
            <a:off x="573025" y="1139525"/>
            <a:ext cx="11275800" cy="48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Saldırı sonucunda fonksiyonunu yapamayacak olan her bir varlık için acil maliyetin hesaplanması gereklidir.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Örneğin bir sabit disk bozulmasından dolayı sunucunun kapalı kalmasının kabaca dakikada 14.50 dolarlık bir ivedi maliyeti olacağı söylenebilir.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Bazen ivedi maliyetin hesabı oldukça güç olabilir.</a:t>
            </a:r>
            <a:endParaRPr sz="2300">
              <a:solidFill>
                <a:schemeClr val="lt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❏"/>
            </a:pPr>
            <a:r>
              <a:rPr lang="en-US" sz="2300">
                <a:solidFill>
                  <a:schemeClr val="lt1"/>
                </a:solidFill>
              </a:rPr>
              <a:t>Örneğin, bazı rakiplerin çalacağı şema, çizim, ve yeni üretilecek parçaların  projelerinden dolayı maliyet daha fazla olacaktır. Bu durum rakiplerin daha gelişmiş ürün </a:t>
            </a:r>
            <a:r>
              <a:rPr lang="en-US" sz="2300">
                <a:solidFill>
                  <a:schemeClr val="lt1"/>
                </a:solidFill>
              </a:rPr>
              <a:t>tasarlayabilmesini</a:t>
            </a:r>
            <a:r>
              <a:rPr lang="en-US" sz="2300">
                <a:solidFill>
                  <a:schemeClr val="lt1"/>
                </a:solidFill>
              </a:rPr>
              <a:t> sağlayacaktır. Böyle bir kayıp çok daha yıkıcı olabilecektir.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8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O halde ne kadar güvenlik gerekli?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1035" name="Google Shape;1035;p78"/>
          <p:cNvPicPr preferRelativeResize="0"/>
          <p:nvPr/>
        </p:nvPicPr>
        <p:blipFill rotWithShape="1">
          <a:blip r:embed="rId3">
            <a:alphaModFix/>
          </a:blip>
          <a:srcRect b="7646" l="3512" r="0" t="5661"/>
          <a:stretch/>
        </p:blipFill>
        <p:spPr>
          <a:xfrm>
            <a:off x="494575" y="1670550"/>
            <a:ext cx="4988325" cy="29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78"/>
          <p:cNvSpPr txBox="1"/>
          <p:nvPr/>
        </p:nvSpPr>
        <p:spPr>
          <a:xfrm>
            <a:off x="5729225" y="913675"/>
            <a:ext cx="6260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b="1" lang="en-US" sz="2100">
                <a:solidFill>
                  <a:srgbClr val="FFFF00"/>
                </a:solidFill>
              </a:rPr>
              <a:t>Ne tür varlık</a:t>
            </a:r>
            <a:r>
              <a:rPr lang="en-US" sz="2100">
                <a:solidFill>
                  <a:srgbClr val="FFFFFF"/>
                </a:solidFill>
              </a:rPr>
              <a:t>ları korumak gereklidir?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varlıkları </a:t>
            </a:r>
            <a:r>
              <a:rPr b="1" lang="en-US" sz="2100">
                <a:solidFill>
                  <a:srgbClr val="FFFF00"/>
                </a:solidFill>
              </a:rPr>
              <a:t>nelere karşı</a:t>
            </a:r>
            <a:r>
              <a:rPr lang="en-US" sz="2100">
                <a:solidFill>
                  <a:srgbClr val="FFFFFF"/>
                </a:solidFill>
              </a:rPr>
              <a:t> korumalıyız?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Bize </a:t>
            </a:r>
            <a:r>
              <a:rPr b="1" lang="en-US" sz="2100">
                <a:solidFill>
                  <a:srgbClr val="FFFF00"/>
                </a:solidFill>
              </a:rPr>
              <a:t>kim</a:t>
            </a:r>
            <a:r>
              <a:rPr lang="en-US" sz="2100">
                <a:solidFill>
                  <a:srgbClr val="FFFFFF"/>
                </a:solidFill>
              </a:rPr>
              <a:t> tehlikeli </a:t>
            </a:r>
            <a:r>
              <a:rPr b="1" lang="en-US" sz="2100">
                <a:solidFill>
                  <a:srgbClr val="FFFF00"/>
                </a:solidFill>
              </a:rPr>
              <a:t>saldırı</a:t>
            </a:r>
            <a:r>
              <a:rPr lang="en-US" sz="2100">
                <a:solidFill>
                  <a:srgbClr val="FFFFFF"/>
                </a:solidFill>
              </a:rPr>
              <a:t> yapabilir ve ne kazanabilir?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</a:t>
            </a:r>
            <a:r>
              <a:rPr b="1" lang="en-US" sz="2100">
                <a:solidFill>
                  <a:srgbClr val="FFFF00"/>
                </a:solidFill>
              </a:rPr>
              <a:t>tehditin</a:t>
            </a:r>
            <a:r>
              <a:rPr lang="en-US" sz="2100">
                <a:solidFill>
                  <a:srgbClr val="FFFFFF"/>
                </a:solidFill>
              </a:rPr>
              <a:t> varlıklarımızı </a:t>
            </a:r>
            <a:r>
              <a:rPr b="1" lang="en-US" sz="2100">
                <a:solidFill>
                  <a:srgbClr val="FFFF00"/>
                </a:solidFill>
              </a:rPr>
              <a:t>bozma olasılığı</a:t>
            </a:r>
            <a:r>
              <a:rPr lang="en-US" sz="2100">
                <a:solidFill>
                  <a:srgbClr val="FFFFFF"/>
                </a:solidFill>
              </a:rPr>
              <a:t> ne kadardır?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Eğer bir tehlikeli saldırı olursa bunun </a:t>
            </a:r>
            <a:r>
              <a:rPr b="1" lang="en-US" sz="2100">
                <a:solidFill>
                  <a:srgbClr val="FFFF00"/>
                </a:solidFill>
              </a:rPr>
              <a:t>ivedi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atak veya bozulmanın </a:t>
            </a:r>
            <a:r>
              <a:rPr b="1" lang="en-US" sz="2100">
                <a:solidFill>
                  <a:srgbClr val="FFFF00"/>
                </a:solidFill>
              </a:rPr>
              <a:t>geri kazanma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varlıklar, </a:t>
            </a:r>
            <a:r>
              <a:rPr b="1" lang="en-US" sz="2100">
                <a:solidFill>
                  <a:srgbClr val="FFFF00"/>
                </a:solidFill>
              </a:rPr>
              <a:t>etkin maliyet</a:t>
            </a:r>
            <a:r>
              <a:rPr lang="en-US" sz="2100">
                <a:solidFill>
                  <a:srgbClr val="FFFFFF"/>
                </a:solidFill>
              </a:rPr>
              <a:t> ile nasıl korunabilir?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037" name="Google Shape;1037;p78"/>
          <p:cNvSpPr/>
          <p:nvPr/>
        </p:nvSpPr>
        <p:spPr>
          <a:xfrm>
            <a:off x="5671050" y="4765425"/>
            <a:ext cx="6396300" cy="988200"/>
          </a:xfrm>
          <a:prstGeom prst="rect">
            <a:avLst/>
          </a:prstGeom>
          <a:solidFill>
            <a:srgbClr val="FFFFFF">
              <a:alpha val="1899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78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https://levelfa.com/five-not-dumb-ways-to-protect-your-identity-and-digital-assets/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79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Geri kazanma maliyeti nedir?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044" name="Google Shape;1044;p79"/>
          <p:cNvSpPr txBox="1"/>
          <p:nvPr/>
        </p:nvSpPr>
        <p:spPr>
          <a:xfrm>
            <a:off x="513950" y="1042175"/>
            <a:ext cx="11475600" cy="11706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Bozulma veya zararlı saldırının başlangıç maliyetini hesapladıktan sonra bu </a:t>
            </a:r>
            <a:r>
              <a:rPr b="1" lang="en-US" sz="2300">
                <a:solidFill>
                  <a:srgbClr val="FFFF00"/>
                </a:solidFill>
              </a:rPr>
              <a:t>bozulmanın getireceği toplam maliyetin hesaplanması</a:t>
            </a:r>
            <a:r>
              <a:rPr lang="en-US" sz="2300">
                <a:solidFill>
                  <a:schemeClr val="lt1"/>
                </a:solidFill>
              </a:rPr>
              <a:t> gereklidir.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045" name="Google Shape;1045;p79"/>
          <p:cNvSpPr txBox="1"/>
          <p:nvPr/>
        </p:nvSpPr>
        <p:spPr>
          <a:xfrm>
            <a:off x="573625" y="2484075"/>
            <a:ext cx="114756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508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Örneğin şirket bilgisini saklayan bir sunumcu bozulmasındaki maliyetler için;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marR="508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Bütün kullanıcıların bağlantılarının kesilmesinin ani maliyeti ne olur.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marR="508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Yapılan saldırının hangi kaynakları ne kadar süre erişilemez yaptığının  maliyeti nedir.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marR="508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Silinen veya bozulan kritik dosyaların onarım maliyeti nedir.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marR="508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Her bir donanım elemanının onarın maliyeti nedir.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marR="508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Bütünüyle bir sunumcunun onarım maliyeti nedir.</a:t>
            </a:r>
            <a:endParaRPr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1" marL="914400" marR="5080" rtl="0" algn="l">
              <a:lnSpc>
                <a:spcPct val="107916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Bilgi çalınmış ve hırsız bulunamamış ise bunun maliyeti ne olacaktır.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80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O halde ne kadar güvenlik gerekli?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1051" name="Google Shape;1051;p80"/>
          <p:cNvPicPr preferRelativeResize="0"/>
          <p:nvPr/>
        </p:nvPicPr>
        <p:blipFill rotWithShape="1">
          <a:blip r:embed="rId3">
            <a:alphaModFix/>
          </a:blip>
          <a:srcRect b="7646" l="3512" r="0" t="5661"/>
          <a:stretch/>
        </p:blipFill>
        <p:spPr>
          <a:xfrm>
            <a:off x="494575" y="1670550"/>
            <a:ext cx="4988325" cy="2989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80"/>
          <p:cNvSpPr txBox="1"/>
          <p:nvPr/>
        </p:nvSpPr>
        <p:spPr>
          <a:xfrm>
            <a:off x="5729225" y="913675"/>
            <a:ext cx="6260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❏"/>
            </a:pPr>
            <a:r>
              <a:rPr b="1" lang="en-US" sz="2100">
                <a:solidFill>
                  <a:srgbClr val="FFFF00"/>
                </a:solidFill>
              </a:rPr>
              <a:t>Ne tür varlık</a:t>
            </a:r>
            <a:r>
              <a:rPr lang="en-US" sz="2100">
                <a:solidFill>
                  <a:srgbClr val="FFFFFF"/>
                </a:solidFill>
              </a:rPr>
              <a:t>ları korumak gereklidir?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varlıkları </a:t>
            </a:r>
            <a:r>
              <a:rPr b="1" lang="en-US" sz="2100">
                <a:solidFill>
                  <a:srgbClr val="FFFF00"/>
                </a:solidFill>
              </a:rPr>
              <a:t>nelere karşı</a:t>
            </a:r>
            <a:r>
              <a:rPr lang="en-US" sz="2100">
                <a:solidFill>
                  <a:srgbClr val="FFFFFF"/>
                </a:solidFill>
              </a:rPr>
              <a:t> korumalıyız?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Bize </a:t>
            </a:r>
            <a:r>
              <a:rPr b="1" lang="en-US" sz="2100">
                <a:solidFill>
                  <a:srgbClr val="FFFF00"/>
                </a:solidFill>
              </a:rPr>
              <a:t>kim</a:t>
            </a:r>
            <a:r>
              <a:rPr lang="en-US" sz="2100">
                <a:solidFill>
                  <a:srgbClr val="FFFFFF"/>
                </a:solidFill>
              </a:rPr>
              <a:t> tehlikeli </a:t>
            </a:r>
            <a:r>
              <a:rPr b="1" lang="en-US" sz="2100">
                <a:solidFill>
                  <a:srgbClr val="FFFF00"/>
                </a:solidFill>
              </a:rPr>
              <a:t>saldırı</a:t>
            </a:r>
            <a:r>
              <a:rPr lang="en-US" sz="2100">
                <a:solidFill>
                  <a:srgbClr val="FFFFFF"/>
                </a:solidFill>
              </a:rPr>
              <a:t> yapabilir ve ne kazanabilir?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</a:t>
            </a:r>
            <a:r>
              <a:rPr b="1" lang="en-US" sz="2100">
                <a:solidFill>
                  <a:srgbClr val="FFFF00"/>
                </a:solidFill>
              </a:rPr>
              <a:t>tehditin</a:t>
            </a:r>
            <a:r>
              <a:rPr lang="en-US" sz="2100">
                <a:solidFill>
                  <a:srgbClr val="FFFFFF"/>
                </a:solidFill>
              </a:rPr>
              <a:t> varlıklarımızı </a:t>
            </a:r>
            <a:r>
              <a:rPr b="1" lang="en-US" sz="2100">
                <a:solidFill>
                  <a:srgbClr val="FFFF00"/>
                </a:solidFill>
              </a:rPr>
              <a:t>bozma olasılığı</a:t>
            </a:r>
            <a:r>
              <a:rPr lang="en-US" sz="2100">
                <a:solidFill>
                  <a:srgbClr val="FFFFFF"/>
                </a:solidFill>
              </a:rPr>
              <a:t> ne kadardır?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Eğer bir tehlikeli saldırı olursa bunun </a:t>
            </a:r>
            <a:r>
              <a:rPr b="1" lang="en-US" sz="2100">
                <a:solidFill>
                  <a:srgbClr val="FFFF00"/>
                </a:solidFill>
              </a:rPr>
              <a:t>ivedi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Bir atak veya bozulmanın </a:t>
            </a:r>
            <a:r>
              <a:rPr b="1" lang="en-US" sz="2100">
                <a:solidFill>
                  <a:srgbClr val="FFFF00"/>
                </a:solidFill>
              </a:rPr>
              <a:t>geri kazanma maliyeti</a:t>
            </a:r>
            <a:r>
              <a:rPr lang="en-US" sz="2100">
                <a:solidFill>
                  <a:srgbClr val="FFFFFF"/>
                </a:solidFill>
              </a:rPr>
              <a:t> ne olacaktır?</a:t>
            </a:r>
            <a:endParaRPr sz="2100">
              <a:solidFill>
                <a:srgbClr val="FFFFFF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❏"/>
            </a:pPr>
            <a:r>
              <a:rPr lang="en-US" sz="2100">
                <a:solidFill>
                  <a:srgbClr val="FFFFFF"/>
                </a:solidFill>
              </a:rPr>
              <a:t>Bu varlıklar, </a:t>
            </a:r>
            <a:r>
              <a:rPr b="1" lang="en-US" sz="2100">
                <a:solidFill>
                  <a:srgbClr val="FFFF00"/>
                </a:solidFill>
              </a:rPr>
              <a:t>etkin maliyet</a:t>
            </a:r>
            <a:r>
              <a:rPr lang="en-US" sz="2100">
                <a:solidFill>
                  <a:srgbClr val="FFFFFF"/>
                </a:solidFill>
              </a:rPr>
              <a:t> ile nasıl korunabilir?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1053" name="Google Shape;1053;p80"/>
          <p:cNvSpPr/>
          <p:nvPr/>
        </p:nvSpPr>
        <p:spPr>
          <a:xfrm>
            <a:off x="5671050" y="5726000"/>
            <a:ext cx="6396300" cy="637200"/>
          </a:xfrm>
          <a:prstGeom prst="rect">
            <a:avLst/>
          </a:prstGeom>
          <a:solidFill>
            <a:srgbClr val="FFFFFF">
              <a:alpha val="1899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80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https://levelfa.com/five-not-dumb-ways-to-protect-your-identity-and-digital-assets/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81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Bu varlıklar etkin maliyet ile nasıl korunabilir?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060" name="Google Shape;1060;p81"/>
          <p:cNvSpPr txBox="1"/>
          <p:nvPr/>
        </p:nvSpPr>
        <p:spPr>
          <a:xfrm>
            <a:off x="5210700" y="1302675"/>
            <a:ext cx="6778800" cy="4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Maliyetin en aza indirilmesine dikkat edilmelidir.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Risk analizi sonucunda, varlıkların hangi seviyede korunacağı belirlenm</a:t>
            </a:r>
            <a:r>
              <a:rPr lang="en-US" sz="2000">
                <a:solidFill>
                  <a:schemeClr val="lt1"/>
                </a:solidFill>
              </a:rPr>
              <a:t>iş olacaktır.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Bazı güvenlik seçimlerinde zorluklarla karşılaşabiliriz.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Örneğin, internet bağlantısında paket filtreleme yeterli midir?</a:t>
            </a:r>
            <a:endParaRPr sz="2000">
              <a:solidFill>
                <a:schemeClr val="lt1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Yoksa bir güvenlik duvarı yatırımı yapılmalı mıdır?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❏"/>
            </a:pPr>
            <a:r>
              <a:rPr lang="en-US" sz="2000">
                <a:solidFill>
                  <a:schemeClr val="lt1"/>
                </a:solidFill>
              </a:rPr>
              <a:t>Bu sorular, güvenlik uzmanlarının düşünüp çözüm bulmaları gereken önemli konulardır.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061" name="Google Shape;1061;p81"/>
          <p:cNvPicPr preferRelativeResize="0"/>
          <p:nvPr/>
        </p:nvPicPr>
        <p:blipFill rotWithShape="1">
          <a:blip r:embed="rId3">
            <a:alphaModFix/>
          </a:blip>
          <a:srcRect b="23290" l="0" r="0" t="23092"/>
          <a:stretch/>
        </p:blipFill>
        <p:spPr>
          <a:xfrm>
            <a:off x="203025" y="2023575"/>
            <a:ext cx="4752975" cy="25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p81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https://www.psychologicalscience.org/news/releases/behavioral-nudges-offer-a-cost-effective-policy-tool.html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82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önlemleri bütçesinin çıkarılması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068" name="Google Shape;1068;p82"/>
          <p:cNvSpPr txBox="1"/>
          <p:nvPr/>
        </p:nvSpPr>
        <p:spPr>
          <a:xfrm>
            <a:off x="5729225" y="913675"/>
            <a:ext cx="6260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Uygulanacak güvenlik önlemlerinin maliyetinin çıkartılarak tahmini bütçenin ne olduğunun belirlenmesi gereklidir.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Bu bütçe, sunucu donanımı, güvenlik duvarı, güvenli bölgelerin kurulumu, güvenlik personeli, testler ve sistem bakımını içerebilir.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Bu noktada, '</a:t>
            </a:r>
            <a:r>
              <a:rPr b="1" lang="en-US" sz="2200">
                <a:solidFill>
                  <a:schemeClr val="dk1"/>
                </a:solidFill>
              </a:rPr>
              <a:t>bütün yumurtaları aynı sepete koymama</a:t>
            </a:r>
            <a:r>
              <a:rPr lang="en-US" sz="2200">
                <a:solidFill>
                  <a:schemeClr val="dk1"/>
                </a:solidFill>
              </a:rPr>
              <a:t>' ilkesini asla unutmamak önemlidir.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069" name="Google Shape;106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5" y="2167821"/>
            <a:ext cx="5424426" cy="2522358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82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https://www.pmillustrated.com/2-5-plan-and-manage-resources/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83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Bulunanların yazılı olarak dokümante edilmesi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076" name="Google Shape;1076;p83"/>
          <p:cNvSpPr txBox="1"/>
          <p:nvPr/>
        </p:nvSpPr>
        <p:spPr>
          <a:xfrm>
            <a:off x="5881000" y="913675"/>
            <a:ext cx="61086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lang="en-US" sz="2200">
                <a:solidFill>
                  <a:schemeClr val="lt1"/>
                </a:solidFill>
              </a:rPr>
              <a:t>Bu çalışmalar sonucunda elde edilen bulguların yazılı olarak  raporlanması gereklidir.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lang="en-US" sz="2200">
                <a:solidFill>
                  <a:schemeClr val="lt1"/>
                </a:solidFill>
              </a:rPr>
              <a:t>Çünkü bu doküman daha sonraki güvenlik önlemlerinin geliştirilmesinde temel kaynak olacaktır.</a:t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❏"/>
            </a:pPr>
            <a:r>
              <a:rPr lang="en-US" sz="2200">
                <a:solidFill>
                  <a:schemeClr val="lt1"/>
                </a:solidFill>
              </a:rPr>
              <a:t>Ayrıca daha sonra yapılan işlemlerin günlük olarak kayıtlarının  tutulması gereklidir.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077" name="Google Shape;107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5" y="1154075"/>
            <a:ext cx="5526200" cy="31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84"/>
          <p:cNvSpPr txBox="1"/>
          <p:nvPr>
            <p:ph type="title"/>
          </p:nvPr>
        </p:nvSpPr>
        <p:spPr>
          <a:xfrm>
            <a:off x="203024" y="-33000"/>
            <a:ext cx="117612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🚀 Uygulama 1-9: Risk analiz çalışması örnek çözüm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1083" name="Google Shape;108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9427"/>
            <a:ext cx="11887201" cy="2339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85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politikası nasıl olmalı?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089" name="Google Shape;1089;p85"/>
          <p:cNvSpPr txBox="1"/>
          <p:nvPr/>
        </p:nvSpPr>
        <p:spPr>
          <a:xfrm>
            <a:off x="7436625" y="1182600"/>
            <a:ext cx="4553100" cy="49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Kolay anlaşılabilir olmalıdır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Öneri tavsiye değil emir kipi kullanır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Teknik değildir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Güvenlik işlerini tüm kurum faaliyetlerine entegre etmeyi amaçlar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Zamanla güncellenmelidir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1090" name="Google Shape;1090;p85"/>
          <p:cNvPicPr preferRelativeResize="0"/>
          <p:nvPr/>
        </p:nvPicPr>
        <p:blipFill rotWithShape="1">
          <a:blip r:embed="rId3">
            <a:alphaModFix/>
          </a:blip>
          <a:srcRect b="-1358" l="21691" r="21211" t="0"/>
          <a:stretch/>
        </p:blipFill>
        <p:spPr>
          <a:xfrm>
            <a:off x="203025" y="1296175"/>
            <a:ext cx="7040999" cy="47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85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https://www.varonis.com/blog/what-is-a-security-policy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3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programının hedefleri nelerdir?</a:t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473" name="Google Shape;473;p23"/>
          <p:cNvSpPr txBox="1"/>
          <p:nvPr/>
        </p:nvSpPr>
        <p:spPr>
          <a:xfrm>
            <a:off x="4901450" y="1714600"/>
            <a:ext cx="7290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❏"/>
            </a:pPr>
            <a:r>
              <a:rPr lang="en-US" sz="2300">
                <a:solidFill>
                  <a:srgbClr val="FFFFFF"/>
                </a:solidFill>
              </a:rPr>
              <a:t>Kısa vadeli </a:t>
            </a:r>
            <a:r>
              <a:rPr b="1" lang="en-US" sz="2300">
                <a:solidFill>
                  <a:schemeClr val="accent6"/>
                </a:solidFill>
              </a:rPr>
              <a:t>Operasyonel</a:t>
            </a:r>
            <a:r>
              <a:rPr lang="en-US" sz="2300">
                <a:solidFill>
                  <a:srgbClr val="FFFFFF"/>
                </a:solidFill>
              </a:rPr>
              <a:t> hedefleri olmalıdır. </a:t>
            </a:r>
            <a:endParaRPr sz="2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Örn : İşletim sistemi güncellemesi</a:t>
            </a:r>
            <a:endParaRPr sz="23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❏"/>
            </a:pPr>
            <a:r>
              <a:rPr lang="en-US" sz="2300">
                <a:solidFill>
                  <a:srgbClr val="FFFFFF"/>
                </a:solidFill>
              </a:rPr>
              <a:t>Orta vadeli </a:t>
            </a:r>
            <a:r>
              <a:rPr b="1" lang="en-US" sz="2300">
                <a:solidFill>
                  <a:schemeClr val="accent6"/>
                </a:solidFill>
              </a:rPr>
              <a:t>Taktik</a:t>
            </a:r>
            <a:r>
              <a:rPr lang="en-US" sz="2300">
                <a:solidFill>
                  <a:srgbClr val="FFFFFF"/>
                </a:solidFill>
              </a:rPr>
              <a:t> hedefleri olmalıdır. </a:t>
            </a:r>
            <a:endParaRPr sz="2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Örn : Bütün makineler domain yapısına dahil olsun</a:t>
            </a:r>
            <a:endParaRPr sz="2300">
              <a:solidFill>
                <a:srgbClr val="FFFFFF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❏"/>
            </a:pPr>
            <a:r>
              <a:rPr lang="en-US" sz="2300">
                <a:solidFill>
                  <a:srgbClr val="FFFFFF"/>
                </a:solidFill>
              </a:rPr>
              <a:t>Uzun vadeli </a:t>
            </a:r>
            <a:r>
              <a:rPr b="1" lang="en-US" sz="2300">
                <a:solidFill>
                  <a:schemeClr val="accent6"/>
                </a:solidFill>
              </a:rPr>
              <a:t>Stratejik</a:t>
            </a:r>
            <a:r>
              <a:rPr lang="en-US" sz="2300">
                <a:solidFill>
                  <a:srgbClr val="FFFFFF"/>
                </a:solidFill>
              </a:rPr>
              <a:t> hedefler olmalıdır. </a:t>
            </a:r>
            <a:endParaRPr sz="23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Örn : Merkezi bir bilgi güvenliği yapısının olması</a:t>
            </a:r>
            <a:endParaRPr sz="2300">
              <a:solidFill>
                <a:srgbClr val="FFFFFF"/>
              </a:solidFill>
            </a:endParaRPr>
          </a:p>
        </p:txBody>
      </p:sp>
      <p:pic>
        <p:nvPicPr>
          <p:cNvPr id="474" name="Google Shape;474;p23"/>
          <p:cNvPicPr preferRelativeResize="0"/>
          <p:nvPr/>
        </p:nvPicPr>
        <p:blipFill rotWithShape="1">
          <a:blip r:embed="rId3">
            <a:alphaModFix/>
          </a:blip>
          <a:srcRect b="0" l="14606" r="16427" t="0"/>
          <a:stretch/>
        </p:blipFill>
        <p:spPr>
          <a:xfrm>
            <a:off x="417225" y="1714500"/>
            <a:ext cx="420412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3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https://www.skillsbuilder.org/universal-framework-steps/aiming-high-step-5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6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politikası oluşturulması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097" name="Google Shape;1097;p86"/>
          <p:cNvSpPr txBox="1"/>
          <p:nvPr/>
        </p:nvSpPr>
        <p:spPr>
          <a:xfrm>
            <a:off x="5602750" y="913675"/>
            <a:ext cx="63870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lang="en-US" sz="2200">
                <a:solidFill>
                  <a:schemeClr val="dk1"/>
                </a:solidFill>
              </a:rPr>
              <a:t>Güvenlik politikası, kuruluşun genel güvenlik hedeflerini açıklamalıdır.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lang="en-US" sz="2200">
                <a:solidFill>
                  <a:schemeClr val="dk1"/>
                </a:solidFill>
              </a:rPr>
              <a:t>Bu politika, güvenliğin temelini oluşturur.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51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lang="en-US" sz="2200">
                <a:solidFill>
                  <a:schemeClr val="dk1"/>
                </a:solidFill>
              </a:rPr>
              <a:t>Kurumun </a:t>
            </a:r>
            <a:r>
              <a:rPr lang="en-US" sz="2200">
                <a:solidFill>
                  <a:schemeClr val="dk1"/>
                </a:solidFill>
              </a:rPr>
              <a:t>önemli gördüğü</a:t>
            </a:r>
            <a:r>
              <a:rPr lang="en-US" sz="2200">
                <a:solidFill>
                  <a:schemeClr val="dk1"/>
                </a:solidFill>
              </a:rPr>
              <a:t> ve korunmasını istediği bilgiler ile bu bilgileri tehdit eden hareketleri belirler.</a:t>
            </a:r>
            <a:endParaRPr sz="22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51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lang="en-US" sz="2200">
                <a:solidFill>
                  <a:schemeClr val="dk1"/>
                </a:solidFill>
              </a:rPr>
              <a:t>İdeal güvenlik, ağ tasarımı, bilginin gizlilik derecesini ve kullanıcı hakları ile uygulama sınırlamalarını hesaba katan sağlam bir güvenlik politikası ile başlar.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098" name="Google Shape;10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25" y="1002288"/>
            <a:ext cx="5115750" cy="503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86"/>
          <p:cNvSpPr txBox="1"/>
          <p:nvPr/>
        </p:nvSpPr>
        <p:spPr>
          <a:xfrm>
            <a:off x="0" y="6474500"/>
            <a:ext cx="914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Image by </a:t>
            </a:r>
            <a:r>
              <a:rPr lang="en-US" sz="1000" u="sng">
                <a:solidFill>
                  <a:schemeClr val="hlink"/>
                </a:solidFill>
                <a:hlinkClick r:id="rId4"/>
              </a:rPr>
              <a:t>https://infosecplatform.wordpress.com/tag/it-security-policy/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87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politikası oluşturulması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05" name="Google Shape;1105;p87"/>
          <p:cNvSpPr txBox="1"/>
          <p:nvPr/>
        </p:nvSpPr>
        <p:spPr>
          <a:xfrm>
            <a:off x="4873025" y="1054475"/>
            <a:ext cx="68298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1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Güvenlik politikasının oluşturulmasında sorulacak anahtar sorular şunlardır.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50000"/>
              </a:lnSpc>
              <a:spcBef>
                <a:spcPts val="151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Kime, nereye, ne zaman, nereden ve hangi yetkiyle izin verilebilir ?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Hangi aktiviteler tehdit olarak görülür ve güvenlik riski yaratırlar ?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Ne tip gözden kaçanlar ve dikkatsizlikler olabilir?</a:t>
            </a:r>
            <a:endParaRPr sz="2200">
              <a:solidFill>
                <a:schemeClr val="dk1"/>
              </a:solidFill>
            </a:endParaRPr>
          </a:p>
          <a:p>
            <a:pPr indent="-3683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Güvenlik politikasının gerçekleştirilmesinde kim, ne yetki ve  sorumluluğa sahiptir?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1106" name="Google Shape;1106;p87"/>
          <p:cNvPicPr preferRelativeResize="0"/>
          <p:nvPr/>
        </p:nvPicPr>
        <p:blipFill rotWithShape="1">
          <a:blip r:embed="rId3">
            <a:alphaModFix/>
          </a:blip>
          <a:srcRect b="22229" l="19365" r="20002" t="17609"/>
          <a:stretch/>
        </p:blipFill>
        <p:spPr>
          <a:xfrm>
            <a:off x="316200" y="2731825"/>
            <a:ext cx="4722626" cy="23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8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politikasının temelleri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12" name="Google Shape;1112;p88"/>
          <p:cNvSpPr txBox="1"/>
          <p:nvPr/>
        </p:nvSpPr>
        <p:spPr>
          <a:xfrm>
            <a:off x="546300" y="1054450"/>
            <a:ext cx="11099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51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Farklı tiplerdeki bilgilere erişim için kişilere yetki sağlar.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Ne tür ve ne kadar güvenlik zorunluluğu ve ölçülerine uyulması gerektiğine bakarak kuralları ve standartları belirler.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Neredeyse bütün kurumların bir bilgi güvenliği politikası vardır. Fakat  bazı kurumlarda politika açıkça yazılmamıştır.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Politika yazılmazsa, organizasyon çalışanların yanlış anlamalarından dolayı risk altındadır demektir.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Ayrıca bir güvenlik problemi olması durumunda cezanın boyutu da  belirsi olacaktır.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Bir politika yazmak, organizasyonun kararlılığının başlangıcıdır.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9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politikası yazılması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18" name="Google Shape;1118;p89"/>
          <p:cNvSpPr txBox="1"/>
          <p:nvPr/>
        </p:nvSpPr>
        <p:spPr>
          <a:xfrm>
            <a:off x="622750" y="1153000"/>
            <a:ext cx="110994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151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Bir bilgi güvenliği politikası bir vakum içinde yazılmaz.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O kurumun ihtiyaçlarıyla direk olarak ilişkilidir. Bütün kurumlara tam  olarak uyan genel bir güvenlik politikası yoktur.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Güvenlik politikası oldukça kısa olmalıdır. Yaklaşık olarak beş sayfa  olabilir.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Platform bağımlı terimler olmamalı, genel olmalıdır.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Yapı ve teknolojideki değişimlere göre esnek olarak hazırlanmalıdır.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Birkaç yıllık bir ömrü olmalıdır.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❏"/>
            </a:pPr>
            <a:r>
              <a:rPr lang="en-US" sz="2200">
                <a:solidFill>
                  <a:schemeClr val="dk1"/>
                </a:solidFill>
              </a:rPr>
              <a:t>Politika yayınlanmalı ve bütün kullanıcılara açık olmalıdır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90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politikası kavramlar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24" name="Google Shape;1124;p90"/>
          <p:cNvSpPr txBox="1"/>
          <p:nvPr/>
        </p:nvSpPr>
        <p:spPr>
          <a:xfrm>
            <a:off x="556475" y="913675"/>
            <a:ext cx="114330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Yönerge :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İşin daha iyi yapılmasını sağlayacak yol göstericilerdir, kural değildir. Politikanın uygulanmasına yönelik detayları belirler. 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508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Örnek : Şifreler en az 8 karakterden oluşmalıdır.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Temel (Baseline) :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Bir sistem veya ağ için asgari güvenlik önlemlerini içerir.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Örnek : İşletim sistemleri her zaman güncel tutulmalıdır.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Standart :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Yapılması zorunlu kuralları tanımlar.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Örnek: Şirket içindeki tüm bilgisayarlar antivirüs yazılımıyla korunmalıdır.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687070" rtl="0" algn="l">
              <a:lnSpc>
                <a:spcPct val="115000"/>
              </a:lnSpc>
              <a:spcBef>
                <a:spcPts val="183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❏"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Prosedür :</a:t>
            </a: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Belirli bir durumda yapılması gerekenleri adım adım anlatır. Politikanın en alt basamağıdır ve politikanın kişiye uygulanabilir halidir.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marR="687070" rtl="0" algn="l">
              <a:lnSpc>
                <a:spcPct val="115000"/>
              </a:lnSpc>
              <a:spcBef>
                <a:spcPts val="1839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Örnek: Bir kriz durumunda bilgi güvenliği ekiplerinin nasıl hareket etmeleri gerektiğini ayrıntılı bir şekilde açıklayan bir prosedür.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91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politikası kavramlar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30" name="Google Shape;1130;p91"/>
          <p:cNvSpPr txBox="1"/>
          <p:nvPr/>
        </p:nvSpPr>
        <p:spPr>
          <a:xfrm>
            <a:off x="518550" y="813300"/>
            <a:ext cx="11538000" cy="5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İşe Alım Süreçleri 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Çalışanların geçmişi araştırılmalı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Çalışanlar gizlilik sözleşmesi imzalamalı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Eğitim / Öğrenim durumu kontrolü yapılmalı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Referans kontrolü yapılmalı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Rotasyon 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Görevler arasında rotasyon olmalı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Süreçler birden fazla kişinin hakim olması sağlanmalı. Tek bir kişinin belirli süreçler  üzerinde fazla yetkiye sahip olması engellenmeli. Görevler Ayrılığı : tek bir kişinin  kritik bir süreci tamamlayamaması sağlamak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Görevler Ayrılığı : tek bir kişinin kritik bir süreci tamamlayamaması sağlamak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195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Char char="❏"/>
            </a:pPr>
            <a:r>
              <a:rPr lang="en-US" sz="2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Zorunlu İzin :</a:t>
            </a:r>
            <a:endParaRPr sz="2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Başkalarının süregelen usulsüzlükleri bulabilmesini sağlar.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❏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Sürecin personelden bağımsız işleyebildiğini gösterir.</a:t>
            </a:r>
            <a:endParaRPr b="1" sz="2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92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politikası kavramlar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36" name="Google Shape;1136;p92"/>
          <p:cNvSpPr txBox="1"/>
          <p:nvPr/>
        </p:nvSpPr>
        <p:spPr>
          <a:xfrm>
            <a:off x="4274800" y="822075"/>
            <a:ext cx="7714800" cy="52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Bilginin Bölünmesi 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Tek bir kişinin kritik bir süreci tamamlayacak bilgiye sahip olmasını engeller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❏"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Örnek : Kasa parolasının sadece yarısını bilen banka müdürleri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Char char="❏"/>
            </a:pPr>
            <a:r>
              <a:rPr lang="en-US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İşten Çıkarmalar :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Personelin nasıl işten ayrılacağı net bir şekilde belirlenmeli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Çıkış mülakatı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Giriş kartlarının teslim edilmesi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Hesaplara erişimin kesilmesi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E-posta hesaplarının kapatılması</a:t>
            </a:r>
            <a:endParaRPr b="1" sz="24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7" name="Google Shape;1137;p92"/>
          <p:cNvPicPr preferRelativeResize="0"/>
          <p:nvPr/>
        </p:nvPicPr>
        <p:blipFill rotWithShape="1">
          <a:blip r:embed="rId3">
            <a:alphaModFix/>
          </a:blip>
          <a:srcRect b="6975" l="30713" r="31358" t="7743"/>
          <a:stretch/>
        </p:blipFill>
        <p:spPr>
          <a:xfrm>
            <a:off x="366825" y="1225200"/>
            <a:ext cx="3479650" cy="44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93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İyi bir güvenlik politikası nasıl olmalı?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43" name="Google Shape;1143;p93"/>
          <p:cNvSpPr txBox="1"/>
          <p:nvPr/>
        </p:nvSpPr>
        <p:spPr>
          <a:xfrm>
            <a:off x="354125" y="913675"/>
            <a:ext cx="11622900" cy="52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Kuruluşun bütün üyeleri tarafından kolaylıkla erişilebilmelidir.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Güvenlik hedeflerini açıkça tanımlamalıdır.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Politikada açıklanan her bir konu doğru bir şekilde tanımlanmalıdır.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Her bir konuda kuruluşun konumunu açıkça göstermelidir.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Her konu hakkındaki politikanın savunulmasını açıklamalıdır.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Ne koşullarda konseptin uygulanabileceğini açıklamalıdır.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Kuruluş üyelerinin görev ve sorumlulukları, açıklanan sonuçlarda  belirtilmelidir.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Açıklanan politikaya uymayanların durumu hecelenerek açıklanmalıdır.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Açıklanan konseptin sonraki detaylarının veya açıklamalar için  başvuru bilgisi içermelidir.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Kullanıcıdan beklenen gizliliğin seviyesini tanımlamalıdır.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❏"/>
            </a:pPr>
            <a:r>
              <a:rPr lang="en-US" sz="2100">
                <a:solidFill>
                  <a:schemeClr val="dk1"/>
                </a:solidFill>
              </a:rPr>
              <a:t>Tanımlanmayan konulardaki kuruluşun tutumunu içermelidir.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94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Bir güvenlik politikası örneği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49" name="Google Shape;1149;p94"/>
          <p:cNvSpPr txBox="1"/>
          <p:nvPr/>
        </p:nvSpPr>
        <p:spPr>
          <a:xfrm>
            <a:off x="379425" y="913675"/>
            <a:ext cx="11610300" cy="5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170815" rtl="0" algn="l">
              <a:lnSpc>
                <a:spcPct val="150000"/>
              </a:lnSpc>
              <a:spcBef>
                <a:spcPts val="1839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</a:rPr>
              <a:t>Politika, özellikle "İnternet tabanlı Web sunucu kaynaklarına erişim"i amaçlar.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1708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</a:rPr>
              <a:t>Kuruluşun konumu, "iş ilişkili görevlerin yapılmasında kullanılacaktır" şeklinde açıklanır; web tarama sadece işle ilgili aktivitelerde kullanılacaktır.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1708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</a:rPr>
              <a:t>Politika, ağ kaynaklarının etkin ve verimli kullanımını hedefler.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1708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</a:rPr>
              <a:t>Politika, bütün çalışanlara eşit olarak uygulanacak ve üretimde ve üretim dışındaki zaman dilimlerinde geçerli olacaktır.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1708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</a:rPr>
              <a:t>Ağ personeli web sunucuyu izleyecek ve her çalışanın web erişimi için yöneticisinden izin alması gerekecek.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1708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</a:rPr>
              <a:t>Politikaya uymayanlar yazılı olarak ikaz edilecektir.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1708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</a:rPr>
              <a:t>Daha fazla bilgi için, lütfen doğrudan ağ yöneticinizle iletişime geçin.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marR="170815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❏"/>
            </a:pPr>
            <a:r>
              <a:rPr lang="en-US" sz="2000">
                <a:solidFill>
                  <a:schemeClr val="dk1"/>
                </a:solidFill>
              </a:rPr>
              <a:t>Tüm web erişimleri ağ personeli tarafından izlenecek, bu da personelin gizlilik seviyesinin sıfır olduğu anlamına gelir.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95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ISO 27001 vs NIST SP 800-30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55" name="Google Shape;1155;p95"/>
          <p:cNvSpPr txBox="1"/>
          <p:nvPr/>
        </p:nvSpPr>
        <p:spPr>
          <a:xfrm>
            <a:off x="280700" y="825150"/>
            <a:ext cx="11099400" cy="22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ISO 1946’dan beri standart hazırlıyor.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27000 türevleri bilgi güvenliği konularını içeriyor.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Bilgi Güvenliği Yönetim Sistemix Standardı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Bilgi güvenliği risklerini değerlendirmek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 değerlendirmeye göre riskleri yönetmek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56" name="Google Shape;1156;p95"/>
          <p:cNvGraphicFramePr/>
          <p:nvPr/>
        </p:nvGraphicFramePr>
        <p:xfrm>
          <a:off x="380325" y="322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{8B952EBF-2E9D-4F3E-B2D3-088355C06D50}</a:tableStyleId>
              </a:tblPr>
              <a:tblGrid>
                <a:gridCol w="5462850"/>
                <a:gridCol w="5462850"/>
              </a:tblGrid>
              <a:tr h="479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5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ISO 27001</a:t>
                      </a:r>
                      <a:endParaRPr b="1" sz="205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5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NIST SP 800-30</a:t>
                      </a:r>
                      <a:endParaRPr b="1" sz="205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b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47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Kapsam Belirleme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Değerlendirme Çerçevesi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Değerlendirmesi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İzleme ve Değerlendirme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Politika ve Hedefler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Modelleme ve Analizi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92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İş Sürekliliği Planlaması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Toleransı Belirleme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İzleme ve Gözden Geçirme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7142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5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Raporlama</a:t>
                      </a:r>
                      <a:endParaRPr sz="205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E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4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Güvenlik programının hedefleri</a:t>
            </a:r>
            <a:endParaRPr sz="2900">
              <a:solidFill>
                <a:srgbClr val="FFFFFF"/>
              </a:solidFill>
            </a:endParaRPr>
          </a:p>
        </p:txBody>
      </p:sp>
      <p:graphicFrame>
        <p:nvGraphicFramePr>
          <p:cNvPr id="481" name="Google Shape;481;p24"/>
          <p:cNvGraphicFramePr/>
          <p:nvPr/>
        </p:nvGraphicFramePr>
        <p:xfrm>
          <a:off x="784050" y="2126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{8B952EBF-2E9D-4F3E-B2D3-088355C06D50}</a:tableStyleId>
              </a:tblPr>
              <a:tblGrid>
                <a:gridCol w="5036150"/>
                <a:gridCol w="5036150"/>
              </a:tblGrid>
              <a:tr h="381000">
                <a:tc>
                  <a:txBody>
                    <a:bodyPr/>
                    <a:lstStyle/>
                    <a:p>
                      <a:pPr indent="0" lvl="0" marL="127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Kurum</a:t>
                      </a:r>
                      <a:endParaRPr b="1" sz="2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889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Hedef</a:t>
                      </a:r>
                      <a:endParaRPr b="1" sz="24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chemeClr val="accent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127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Askeri Kurumlar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48895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Gizlilik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2700" rtl="0" algn="l">
                        <a:lnSpc>
                          <a:spcPct val="100000"/>
                        </a:lnSpc>
                        <a:spcBef>
                          <a:spcPts val="3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Bankalar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55880" rtl="0" algn="l">
                        <a:spcBef>
                          <a:spcPts val="3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Bütünlük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2700" rtl="0" algn="l">
                        <a:lnSpc>
                          <a:spcPct val="100000"/>
                        </a:lnSpc>
                        <a:spcBef>
                          <a:spcPts val="3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Bireysel Yapılar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52068" rtl="0" algn="l">
                        <a:spcBef>
                          <a:spcPts val="31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Prestij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2700" rtl="0" algn="l">
                        <a:lnSpc>
                          <a:spcPct val="100000"/>
                        </a:lnSpc>
                        <a:spcBef>
                          <a:spcPts val="3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Ticari Kurumlar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12700" rtl="0" algn="l">
                        <a:spcBef>
                          <a:spcPts val="315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Erişebilirlik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127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Devlet kurumları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127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Gizlilik, bütünlük, prestij, erişebilirlik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82" name="Google Shape;482;p24"/>
          <p:cNvSpPr txBox="1"/>
          <p:nvPr>
            <p:ph idx="1" type="body"/>
          </p:nvPr>
        </p:nvSpPr>
        <p:spPr>
          <a:xfrm>
            <a:off x="784051" y="1057827"/>
            <a:ext cx="10687200" cy="4155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❏"/>
            </a:pPr>
            <a:r>
              <a:rPr b="1" lang="en-US" sz="2900">
                <a:solidFill>
                  <a:schemeClr val="lt1"/>
                </a:solidFill>
              </a:rPr>
              <a:t>Kurumdan kuruma ve aynı kurumda zamanla değişir</a:t>
            </a:r>
            <a:endParaRPr b="1" sz="3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96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ISO 27005 bilgi güvenliği risk yönetim standardı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62" name="Google Shape;1162;p96"/>
          <p:cNvSpPr txBox="1"/>
          <p:nvPr/>
        </p:nvSpPr>
        <p:spPr>
          <a:xfrm>
            <a:off x="934175" y="2110150"/>
            <a:ext cx="11055600" cy="4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151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Yönetimi Çerçevesi: Organizasyonun risk yönetimi politikası, hedefleri, süreçleri ve sorumlulukları belirler.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Değerlendirmesi: Bilgi varlıkları ve bunlara yönelik tehditler ile zayıflıkları değerlendirir.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Analizi: Risk değerlendirmesi sonuçlarına dayanarak riskleri önceliklendirir ve kabul edilebilir seviyelere getirmek için kontrolleri belirler.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Değerlendirme Raporu: Riskler, değerlendirmeler ve önerilen kontrolleri içeren bir rapor hazırlar.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❏"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Risk İzleme ve Gözden Geçirme: Risklerin sürekli izlenmesini ve güncellenmesini sağlar.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96"/>
          <p:cNvSpPr txBox="1"/>
          <p:nvPr/>
        </p:nvSpPr>
        <p:spPr>
          <a:xfrm>
            <a:off x="439625" y="956175"/>
            <a:ext cx="113310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ISO 27005, bilgi güvenliği risk yönetimi için uluslararası bir standarttır.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Tam adı "ISO/IEC 27005:2022 Bilgi Teknolojisi - Güvenlik Teknikler - Bilgi Güvenliği Risk Yönetimi"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97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Siber güvenlik risk uzmanı ücretleri ne kadar?</a:t>
            </a:r>
            <a:endParaRPr sz="2900">
              <a:solidFill>
                <a:srgbClr val="FFFFFF"/>
              </a:solidFill>
            </a:endParaRPr>
          </a:p>
        </p:txBody>
      </p:sp>
      <p:pic>
        <p:nvPicPr>
          <p:cNvPr id="1169" name="Google Shape;116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50" y="854200"/>
            <a:ext cx="5275641" cy="5481337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0" name="Google Shape;1170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974" y="846838"/>
            <a:ext cx="5909775" cy="244652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1" name="Google Shape;1171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613" y="3454688"/>
            <a:ext cx="5349599" cy="28658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2" name="Google Shape;1172;p97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Kaynak: </a:t>
            </a:r>
            <a:r>
              <a:rPr lang="en-US" sz="1000" u="sng">
                <a:solidFill>
                  <a:schemeClr val="hlink"/>
                </a:solidFill>
                <a:hlinkClick r:id="rId6"/>
              </a:rPr>
              <a:t>https://www.ziprecruiter.com/Salaries/Cyber-Security-Risk-Analyst-Salary</a:t>
            </a:r>
            <a:endParaRPr sz="1000">
              <a:solidFill>
                <a:srgbClr val="FFF2CC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98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BT çalışanları için Top 3 tehlike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78" name="Google Shape;1178;p98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Kaynak: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https://www3.weforum.org/docs/WEF_Global_Cybersecurity_Outlook_2022.pdf</a:t>
            </a:r>
            <a:endParaRPr sz="1000">
              <a:solidFill>
                <a:srgbClr val="FFF2CC"/>
              </a:solidFill>
            </a:endParaRPr>
          </a:p>
        </p:txBody>
      </p:sp>
      <p:pic>
        <p:nvPicPr>
          <p:cNvPr id="1179" name="Google Shape;1179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425" y="3589659"/>
            <a:ext cx="5689323" cy="2726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436" y="824700"/>
            <a:ext cx="5689313" cy="2669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98"/>
          <p:cNvSpPr txBox="1"/>
          <p:nvPr/>
        </p:nvSpPr>
        <p:spPr>
          <a:xfrm>
            <a:off x="6285700" y="824700"/>
            <a:ext cx="5577600" cy="53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Organizasyon ve kişilere göre siber güvenlik endişeleri farklılık gösteriyor.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Organizasyonlar ransomware tehlikesinden daha çok endişe duyuyor.</a:t>
            </a:r>
            <a:endParaRPr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❏"/>
            </a:pPr>
            <a:r>
              <a:rPr lang="en-US" sz="2400">
                <a:solidFill>
                  <a:schemeClr val="lt1"/>
                </a:solidFill>
              </a:rPr>
              <a:t>Yöneticiler siber </a:t>
            </a:r>
            <a:r>
              <a:rPr lang="en-US" sz="2400">
                <a:solidFill>
                  <a:schemeClr val="lt1"/>
                </a:solidFill>
              </a:rPr>
              <a:t>saldırılar</a:t>
            </a:r>
            <a:r>
              <a:rPr lang="en-US" sz="2400">
                <a:solidFill>
                  <a:schemeClr val="lt1"/>
                </a:solidFill>
              </a:rPr>
              <a:t> karşısında sistemin çalışamaz hale gelmesinden daha fazla endişe duyuyor.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99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Bizi hangi riskler bekliyor?</a:t>
            </a:r>
            <a:endParaRPr sz="2900">
              <a:solidFill>
                <a:srgbClr val="FFFFFF"/>
              </a:solidFill>
            </a:endParaRPr>
          </a:p>
        </p:txBody>
      </p:sp>
      <p:sp>
        <p:nvSpPr>
          <p:cNvPr id="1187" name="Google Shape;1187;p99"/>
          <p:cNvSpPr txBox="1"/>
          <p:nvPr/>
        </p:nvSpPr>
        <p:spPr>
          <a:xfrm>
            <a:off x="0" y="6474500"/>
            <a:ext cx="11989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2CC"/>
                </a:solidFill>
              </a:rPr>
              <a:t>Kaynak: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https://www.weforum.org/publications/global-risks-report-2023/digest/</a:t>
            </a:r>
            <a:endParaRPr sz="1000">
              <a:solidFill>
                <a:srgbClr val="FFF2CC"/>
              </a:solidFill>
            </a:endParaRPr>
          </a:p>
        </p:txBody>
      </p:sp>
      <p:grpSp>
        <p:nvGrpSpPr>
          <p:cNvPr id="1188" name="Google Shape;1188;p99"/>
          <p:cNvGrpSpPr/>
          <p:nvPr/>
        </p:nvGrpSpPr>
        <p:grpSpPr>
          <a:xfrm>
            <a:off x="202989" y="842514"/>
            <a:ext cx="5363211" cy="5355824"/>
            <a:chOff x="788600" y="860300"/>
            <a:chExt cx="5076875" cy="4784549"/>
          </a:xfrm>
        </p:grpSpPr>
        <p:pic>
          <p:nvPicPr>
            <p:cNvPr id="1189" name="Google Shape;1189;p99"/>
            <p:cNvPicPr preferRelativeResize="0"/>
            <p:nvPr/>
          </p:nvPicPr>
          <p:blipFill rotWithShape="1">
            <a:blip r:embed="rId4">
              <a:alphaModFix/>
            </a:blip>
            <a:srcRect b="10754" l="0" r="0" t="0"/>
            <a:stretch/>
          </p:blipFill>
          <p:spPr>
            <a:xfrm>
              <a:off x="788600" y="860300"/>
              <a:ext cx="5076875" cy="4784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0" name="Google Shape;1190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600" y="1930350"/>
              <a:ext cx="5076874" cy="371449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1" name="Google Shape;1191;p99"/>
          <p:cNvPicPr preferRelativeResize="0"/>
          <p:nvPr/>
        </p:nvPicPr>
        <p:blipFill rotWithShape="1">
          <a:blip r:embed="rId6">
            <a:alphaModFix/>
          </a:blip>
          <a:srcRect b="0" l="0" r="0" t="3353"/>
          <a:stretch/>
        </p:blipFill>
        <p:spPr>
          <a:xfrm>
            <a:off x="5688350" y="1670650"/>
            <a:ext cx="6301150" cy="4527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99"/>
          <p:cNvSpPr txBox="1"/>
          <p:nvPr/>
        </p:nvSpPr>
        <p:spPr>
          <a:xfrm>
            <a:off x="5688350" y="842525"/>
            <a:ext cx="6301200" cy="6711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</a:rPr>
              <a:t>Dünya ekonomik </a:t>
            </a:r>
            <a:r>
              <a:rPr b="1" lang="en-US" sz="1900">
                <a:solidFill>
                  <a:schemeClr val="lt1"/>
                </a:solidFill>
              </a:rPr>
              <a:t>forumu</a:t>
            </a:r>
            <a:r>
              <a:rPr b="1" lang="en-US" sz="1900">
                <a:solidFill>
                  <a:schemeClr val="lt1"/>
                </a:solidFill>
              </a:rPr>
              <a:t> risk analizine göre önümüzdeki 10 yıl içinde dünyayı bekleyen riskler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1193" name="Google Shape;1193;p99"/>
          <p:cNvSpPr/>
          <p:nvPr/>
        </p:nvSpPr>
        <p:spPr>
          <a:xfrm>
            <a:off x="290900" y="4666850"/>
            <a:ext cx="2504100" cy="338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99"/>
          <p:cNvSpPr/>
          <p:nvPr/>
        </p:nvSpPr>
        <p:spPr>
          <a:xfrm>
            <a:off x="3161825" y="4666850"/>
            <a:ext cx="2352300" cy="3387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00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Sorular</a:t>
            </a:r>
            <a:endParaRPr b="1" sz="2900">
              <a:solidFill>
                <a:schemeClr val="lt1"/>
              </a:solidFill>
            </a:endParaRPr>
          </a:p>
        </p:txBody>
      </p:sp>
      <p:pic>
        <p:nvPicPr>
          <p:cNvPr id="1200" name="Google Shape;1200;p100"/>
          <p:cNvPicPr preferRelativeResize="0"/>
          <p:nvPr/>
        </p:nvPicPr>
        <p:blipFill rotWithShape="1">
          <a:blip r:embed="rId4">
            <a:alphaModFix/>
          </a:blip>
          <a:srcRect b="0" l="0" r="0" t="9633"/>
          <a:stretch/>
        </p:blipFill>
        <p:spPr>
          <a:xfrm>
            <a:off x="0" y="685400"/>
            <a:ext cx="12192000" cy="57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"/>
          <p:cNvSpPr txBox="1"/>
          <p:nvPr>
            <p:ph type="title"/>
          </p:nvPr>
        </p:nvSpPr>
        <p:spPr>
          <a:xfrm>
            <a:off x="203033" y="-33000"/>
            <a:ext cx="10464300" cy="7185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FFFFFF"/>
                </a:solidFill>
              </a:rPr>
              <a:t>Bilgi güvenliği risk yönetiminin amacı</a:t>
            </a:r>
            <a:endParaRPr b="1" sz="2900">
              <a:solidFill>
                <a:srgbClr val="FFFFFF"/>
              </a:solidFill>
            </a:endParaRPr>
          </a:p>
        </p:txBody>
      </p:sp>
      <p:sp>
        <p:nvSpPr>
          <p:cNvPr id="488" name="Google Shape;488;p25"/>
          <p:cNvSpPr txBox="1"/>
          <p:nvPr/>
        </p:nvSpPr>
        <p:spPr>
          <a:xfrm>
            <a:off x="0" y="685500"/>
            <a:ext cx="12192000" cy="57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050">
            <a:no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Bilgi güvenliğini en uygun maliyetle sağlamak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2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